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2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3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4.xml" ContentType="application/vnd.openxmlformats-officedocument.presentationml.notesSlide+xml"/>
  <Override PartName="/ppt/ink/ink95.xml" ContentType="application/inkml+xml"/>
  <Override PartName="/ppt/notesSlides/notesSlide5.xml" ContentType="application/vnd.openxmlformats-officedocument.presentationml.notesSlide+xml"/>
  <Override PartName="/ppt/ink/ink96.xml" ContentType="application/inkml+xml"/>
  <Override PartName="/ppt/notesSlides/notesSlide6.xml" ContentType="application/vnd.openxmlformats-officedocument.presentationml.notesSlide+xml"/>
  <Override PartName="/ppt/ink/ink97.xml" ContentType="application/inkml+xml"/>
  <Override PartName="/ppt/notesSlides/notesSlide7.xml" ContentType="application/vnd.openxmlformats-officedocument.presentationml.notesSlide+xml"/>
  <Override PartName="/ppt/ink/ink98.xml" ContentType="application/inkml+xml"/>
  <Override PartName="/ppt/notesSlides/notesSlide8.xml" ContentType="application/vnd.openxmlformats-officedocument.presentationml.notesSlide+xml"/>
  <Override PartName="/ppt/ink/ink99.xml" ContentType="application/inkml+xml"/>
  <Override PartName="/ppt/notesSlides/notesSlide9.xml" ContentType="application/vnd.openxmlformats-officedocument.presentationml.notesSlide+xml"/>
  <Override PartName="/ppt/ink/ink10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9" r:id="rId3"/>
    <p:sldId id="260" r:id="rId4"/>
    <p:sldId id="257" r:id="rId5"/>
    <p:sldId id="263" r:id="rId6"/>
    <p:sldId id="265" r:id="rId7"/>
    <p:sldId id="264" r:id="rId8"/>
    <p:sldId id="272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F5547-3A23-4B75-9B04-D018B6E06D5A}" v="62" dt="2022-12-25T23:42:47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8" autoAdjust="0"/>
    <p:restoredTop sz="94660"/>
  </p:normalViewPr>
  <p:slideViewPr>
    <p:cSldViewPr snapToGrid="0">
      <p:cViewPr varScale="1">
        <p:scale>
          <a:sx n="96" d="100"/>
          <a:sy n="96" d="100"/>
        </p:scale>
        <p:origin x="60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1F9F5547-3A23-4B75-9B04-D018B6E06D5A}"/>
    <pc:docChg chg="custSel modSld">
      <pc:chgData name="Michael Kuniega" userId="999f7fd1-0dc3-4cba-81fd-6a42a8d75a98" providerId="ADAL" clId="{1F9F5547-3A23-4B75-9B04-D018B6E06D5A}" dt="2022-12-25T23:42:47.701" v="214"/>
      <pc:docMkLst>
        <pc:docMk/>
      </pc:docMkLst>
      <pc:sldChg chg="addSp delSp modSp mod">
        <pc:chgData name="Michael Kuniega" userId="999f7fd1-0dc3-4cba-81fd-6a42a8d75a98" providerId="ADAL" clId="{1F9F5547-3A23-4B75-9B04-D018B6E06D5A}" dt="2022-12-25T23:12:59.020" v="37"/>
        <pc:sldMkLst>
          <pc:docMk/>
          <pc:sldMk cId="0" sldId="257"/>
        </pc:sldMkLst>
        <pc:grpChg chg="mod">
          <ac:chgData name="Michael Kuniega" userId="999f7fd1-0dc3-4cba-81fd-6a42a8d75a98" providerId="ADAL" clId="{1F9F5547-3A23-4B75-9B04-D018B6E06D5A}" dt="2022-12-25T23:12:34.168" v="5"/>
          <ac:grpSpMkLst>
            <pc:docMk/>
            <pc:sldMk cId="0" sldId="257"/>
            <ac:grpSpMk id="5" creationId="{C55EADA7-98F5-DFC3-20CE-E48C47801B2B}"/>
          </ac:grpSpMkLst>
        </pc:grpChg>
        <pc:grpChg chg="del mod">
          <ac:chgData name="Michael Kuniega" userId="999f7fd1-0dc3-4cba-81fd-6a42a8d75a98" providerId="ADAL" clId="{1F9F5547-3A23-4B75-9B04-D018B6E06D5A}" dt="2022-12-25T23:12:48.969" v="22"/>
          <ac:grpSpMkLst>
            <pc:docMk/>
            <pc:sldMk cId="0" sldId="257"/>
            <ac:grpSpMk id="23" creationId="{5D7CECB6-8E84-8E68-9093-7025DF555847}"/>
          </ac:grpSpMkLst>
        </pc:grpChg>
        <pc:grpChg chg="del mod">
          <ac:chgData name="Michael Kuniega" userId="999f7fd1-0dc3-4cba-81fd-6a42a8d75a98" providerId="ADAL" clId="{1F9F5547-3A23-4B75-9B04-D018B6E06D5A}" dt="2022-12-25T23:12:52.016" v="27"/>
          <ac:grpSpMkLst>
            <pc:docMk/>
            <pc:sldMk cId="0" sldId="257"/>
            <ac:grpSpMk id="24" creationId="{8F36705B-306F-2D15-7DF3-F47F6FA4DF13}"/>
          </ac:grpSpMkLst>
        </pc:grpChg>
        <pc:grpChg chg="mod">
          <ac:chgData name="Michael Kuniega" userId="999f7fd1-0dc3-4cba-81fd-6a42a8d75a98" providerId="ADAL" clId="{1F9F5547-3A23-4B75-9B04-D018B6E06D5A}" dt="2022-12-25T23:12:52.016" v="27"/>
          <ac:grpSpMkLst>
            <pc:docMk/>
            <pc:sldMk cId="0" sldId="257"/>
            <ac:grpSpMk id="29" creationId="{ED76DFAD-191C-20C8-BB96-B3202A2A34BA}"/>
          </ac:grpSpMkLst>
        </pc:grpChg>
        <pc:grpChg chg="mod">
          <ac:chgData name="Michael Kuniega" userId="999f7fd1-0dc3-4cba-81fd-6a42a8d75a98" providerId="ADAL" clId="{1F9F5547-3A23-4B75-9B04-D018B6E06D5A}" dt="2022-12-25T23:12:59.020" v="37"/>
          <ac:grpSpMkLst>
            <pc:docMk/>
            <pc:sldMk cId="0" sldId="257"/>
            <ac:grpSpMk id="8200" creationId="{4B8FED10-F3BA-3A35-D44A-B611592B88B1}"/>
          </ac:grpSpMkLst>
        </pc:grpChg>
        <pc:inkChg chg="add">
          <ac:chgData name="Michael Kuniega" userId="999f7fd1-0dc3-4cba-81fd-6a42a8d75a98" providerId="ADAL" clId="{1F9F5547-3A23-4B75-9B04-D018B6E06D5A}" dt="2022-12-25T23:10:06.356" v="2"/>
          <ac:inkMkLst>
            <pc:docMk/>
            <pc:sldMk cId="0" sldId="257"/>
            <ac:inkMk id="2" creationId="{739D721C-A318-11D5-CE34-69C69061F32A}"/>
          </ac:inkMkLst>
        </pc:inkChg>
        <pc:inkChg chg="add mod">
          <ac:chgData name="Michael Kuniega" userId="999f7fd1-0dc3-4cba-81fd-6a42a8d75a98" providerId="ADAL" clId="{1F9F5547-3A23-4B75-9B04-D018B6E06D5A}" dt="2022-12-25T23:12:34.168" v="5"/>
          <ac:inkMkLst>
            <pc:docMk/>
            <pc:sldMk cId="0" sldId="257"/>
            <ac:inkMk id="3" creationId="{569F3F00-52C9-FF06-9C75-621F5F4FD331}"/>
          </ac:inkMkLst>
        </pc:inkChg>
        <pc:inkChg chg="add mod">
          <ac:chgData name="Michael Kuniega" userId="999f7fd1-0dc3-4cba-81fd-6a42a8d75a98" providerId="ADAL" clId="{1F9F5547-3A23-4B75-9B04-D018B6E06D5A}" dt="2022-12-25T23:12:34.168" v="5"/>
          <ac:inkMkLst>
            <pc:docMk/>
            <pc:sldMk cId="0" sldId="257"/>
            <ac:inkMk id="4" creationId="{612127D2-3442-A82E-678B-719E5E3DE7C0}"/>
          </ac:inkMkLst>
        </pc:inkChg>
        <pc:inkChg chg="add">
          <ac:chgData name="Michael Kuniega" userId="999f7fd1-0dc3-4cba-81fd-6a42a8d75a98" providerId="ADAL" clId="{1F9F5547-3A23-4B75-9B04-D018B6E06D5A}" dt="2022-12-25T23:12:34.532" v="6" actId="9405"/>
          <ac:inkMkLst>
            <pc:docMk/>
            <pc:sldMk cId="0" sldId="257"/>
            <ac:inkMk id="6" creationId="{E63F7C30-A9CD-E41A-3833-7CBE6A7E763D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7" creationId="{F12D34A1-6849-55C8-7A85-D25F347101C1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8" creationId="{61FA9525-4EAC-1E62-9BEF-441FB77E5155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10" creationId="{45E962BA-3E51-C938-84B4-A29A29D659A0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11" creationId="{648ECAB7-3A98-38BE-0F3E-5D3B9CB3FC5A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12" creationId="{AD367C20-3058-5846-4BF2-1EAF0481AEC3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13" creationId="{460652EA-C5F8-6E55-EF13-647404D1EEDC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14" creationId="{C774BBCD-133E-74AA-9761-9378365100A8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15" creationId="{FAF79CAC-4C94-4C6F-C79A-9FBBC7764D8E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16" creationId="{328E0ACF-7738-2E6A-5CBB-EC5539877BB5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17" creationId="{43556834-5AF7-327C-0DA8-13FE06176E39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18" creationId="{C4E33BDB-D04B-6FFF-CDDA-AD11C09D3FC2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19" creationId="{796CDCCC-D567-B454-C5A2-FEA392D2025D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20" creationId="{463B9BA1-77EC-D552-3F79-11A39AA55C4D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21" creationId="{BC633695-F034-B093-6913-DC6554407949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22" creationId="{3EAA7F97-2EEE-DA54-94E4-D04CE789D94C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25" creationId="{CB088218-DC38-C935-39A1-5F8389D00427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26" creationId="{FECE1256-BC02-F09F-620F-629CAB4A3A01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27" creationId="{46FAAA23-AA4A-85FC-7FE8-8D468DEEF664}"/>
          </ac:inkMkLst>
        </pc:inkChg>
        <pc:inkChg chg="add mod">
          <ac:chgData name="Michael Kuniega" userId="999f7fd1-0dc3-4cba-81fd-6a42a8d75a98" providerId="ADAL" clId="{1F9F5547-3A23-4B75-9B04-D018B6E06D5A}" dt="2022-12-25T23:12:52.016" v="27"/>
          <ac:inkMkLst>
            <pc:docMk/>
            <pc:sldMk cId="0" sldId="257"/>
            <ac:inkMk id="28" creationId="{4125D43C-B62C-B899-139F-DED44C8773B2}"/>
          </ac:inkMkLst>
        </pc:inkChg>
        <pc:inkChg chg="add mod">
          <ac:chgData name="Michael Kuniega" userId="999f7fd1-0dc3-4cba-81fd-6a42a8d75a98" providerId="ADAL" clId="{1F9F5547-3A23-4B75-9B04-D018B6E06D5A}" dt="2022-12-25T23:12:59.020" v="37"/>
          <ac:inkMkLst>
            <pc:docMk/>
            <pc:sldMk cId="0" sldId="257"/>
            <ac:inkMk id="30" creationId="{6B0A7123-5F83-DAF3-1DDC-824E67AACBE9}"/>
          </ac:inkMkLst>
        </pc:inkChg>
        <pc:inkChg chg="add mod">
          <ac:chgData name="Michael Kuniega" userId="999f7fd1-0dc3-4cba-81fd-6a42a8d75a98" providerId="ADAL" clId="{1F9F5547-3A23-4B75-9B04-D018B6E06D5A}" dt="2022-12-25T23:12:59.020" v="37"/>
          <ac:inkMkLst>
            <pc:docMk/>
            <pc:sldMk cId="0" sldId="257"/>
            <ac:inkMk id="31" creationId="{60CA89CD-AB07-2EBC-A2E7-BD9B891963C3}"/>
          </ac:inkMkLst>
        </pc:inkChg>
        <pc:inkChg chg="add mod">
          <ac:chgData name="Michael Kuniega" userId="999f7fd1-0dc3-4cba-81fd-6a42a8d75a98" providerId="ADAL" clId="{1F9F5547-3A23-4B75-9B04-D018B6E06D5A}" dt="2022-12-25T23:12:59.020" v="37"/>
          <ac:inkMkLst>
            <pc:docMk/>
            <pc:sldMk cId="0" sldId="257"/>
            <ac:inkMk id="8192" creationId="{217E78ED-0A36-B121-944B-9DA8DFD134F7}"/>
          </ac:inkMkLst>
        </pc:inkChg>
        <pc:inkChg chg="add mod">
          <ac:chgData name="Michael Kuniega" userId="999f7fd1-0dc3-4cba-81fd-6a42a8d75a98" providerId="ADAL" clId="{1F9F5547-3A23-4B75-9B04-D018B6E06D5A}" dt="2022-12-25T23:12:59.020" v="37"/>
          <ac:inkMkLst>
            <pc:docMk/>
            <pc:sldMk cId="0" sldId="257"/>
            <ac:inkMk id="8193" creationId="{F7AE961C-0CB7-7913-FCE6-9048F96019C4}"/>
          </ac:inkMkLst>
        </pc:inkChg>
        <pc:inkChg chg="add mod">
          <ac:chgData name="Michael Kuniega" userId="999f7fd1-0dc3-4cba-81fd-6a42a8d75a98" providerId="ADAL" clId="{1F9F5547-3A23-4B75-9B04-D018B6E06D5A}" dt="2022-12-25T23:12:59.020" v="37"/>
          <ac:inkMkLst>
            <pc:docMk/>
            <pc:sldMk cId="0" sldId="257"/>
            <ac:inkMk id="8195" creationId="{F4DF7C4E-F32C-32BB-4C44-F1783247A294}"/>
          </ac:inkMkLst>
        </pc:inkChg>
        <pc:inkChg chg="add mod">
          <ac:chgData name="Michael Kuniega" userId="999f7fd1-0dc3-4cba-81fd-6a42a8d75a98" providerId="ADAL" clId="{1F9F5547-3A23-4B75-9B04-D018B6E06D5A}" dt="2022-12-25T23:12:59.020" v="37"/>
          <ac:inkMkLst>
            <pc:docMk/>
            <pc:sldMk cId="0" sldId="257"/>
            <ac:inkMk id="8196" creationId="{B704ACB5-EFE8-33C1-0DCD-8014D25CE407}"/>
          </ac:inkMkLst>
        </pc:inkChg>
        <pc:inkChg chg="add mod">
          <ac:chgData name="Michael Kuniega" userId="999f7fd1-0dc3-4cba-81fd-6a42a8d75a98" providerId="ADAL" clId="{1F9F5547-3A23-4B75-9B04-D018B6E06D5A}" dt="2022-12-25T23:12:59.020" v="37"/>
          <ac:inkMkLst>
            <pc:docMk/>
            <pc:sldMk cId="0" sldId="257"/>
            <ac:inkMk id="8197" creationId="{BE8CFCED-E5C0-54B1-ADCF-F0D528D6ABAD}"/>
          </ac:inkMkLst>
        </pc:inkChg>
        <pc:inkChg chg="add mod">
          <ac:chgData name="Michael Kuniega" userId="999f7fd1-0dc3-4cba-81fd-6a42a8d75a98" providerId="ADAL" clId="{1F9F5547-3A23-4B75-9B04-D018B6E06D5A}" dt="2022-12-25T23:12:59.020" v="37"/>
          <ac:inkMkLst>
            <pc:docMk/>
            <pc:sldMk cId="0" sldId="257"/>
            <ac:inkMk id="8198" creationId="{2A04D08C-37E5-D7CB-649A-8A1A185C6BB0}"/>
          </ac:inkMkLst>
        </pc:inkChg>
        <pc:inkChg chg="add mod">
          <ac:chgData name="Michael Kuniega" userId="999f7fd1-0dc3-4cba-81fd-6a42a8d75a98" providerId="ADAL" clId="{1F9F5547-3A23-4B75-9B04-D018B6E06D5A}" dt="2022-12-25T23:12:59.020" v="37"/>
          <ac:inkMkLst>
            <pc:docMk/>
            <pc:sldMk cId="0" sldId="257"/>
            <ac:inkMk id="8199" creationId="{5CDF308F-6249-36B0-6774-2BF4F85EA650}"/>
          </ac:inkMkLst>
        </pc:inkChg>
      </pc:sldChg>
      <pc:sldChg chg="addSp">
        <pc:chgData name="Michael Kuniega" userId="999f7fd1-0dc3-4cba-81fd-6a42a8d75a98" providerId="ADAL" clId="{1F9F5547-3A23-4B75-9B04-D018B6E06D5A}" dt="2022-12-25T23:10:06.356" v="2"/>
        <pc:sldMkLst>
          <pc:docMk/>
          <pc:sldMk cId="784850111" sldId="260"/>
        </pc:sldMkLst>
        <pc:inkChg chg="add">
          <ac:chgData name="Michael Kuniega" userId="999f7fd1-0dc3-4cba-81fd-6a42a8d75a98" providerId="ADAL" clId="{1F9F5547-3A23-4B75-9B04-D018B6E06D5A}" dt="2022-12-25T23:10:06.356" v="2"/>
          <ac:inkMkLst>
            <pc:docMk/>
            <pc:sldMk cId="784850111" sldId="260"/>
            <ac:inkMk id="3" creationId="{B633850F-5BF3-2086-EC3C-55CD12370811}"/>
          </ac:inkMkLst>
        </pc:inkChg>
      </pc:sldChg>
      <pc:sldChg chg="addSp delSp modSp mod">
        <pc:chgData name="Michael Kuniega" userId="999f7fd1-0dc3-4cba-81fd-6a42a8d75a98" providerId="ADAL" clId="{1F9F5547-3A23-4B75-9B04-D018B6E06D5A}" dt="2022-12-25T23:14:57.654" v="95"/>
        <pc:sldMkLst>
          <pc:docMk/>
          <pc:sldMk cId="2292576572" sldId="263"/>
        </pc:sldMkLst>
        <pc:grpChg chg="del mod">
          <ac:chgData name="Michael Kuniega" userId="999f7fd1-0dc3-4cba-81fd-6a42a8d75a98" providerId="ADAL" clId="{1F9F5547-3A23-4B75-9B04-D018B6E06D5A}" dt="2022-12-25T23:13:45.778" v="51"/>
          <ac:grpSpMkLst>
            <pc:docMk/>
            <pc:sldMk cId="2292576572" sldId="263"/>
            <ac:grpSpMk id="8" creationId="{4F32D694-5089-C84F-7393-305AEB5F3215}"/>
          </ac:grpSpMkLst>
        </pc:grpChg>
        <pc:grpChg chg="mod">
          <ac:chgData name="Michael Kuniega" userId="999f7fd1-0dc3-4cba-81fd-6a42a8d75a98" providerId="ADAL" clId="{1F9F5547-3A23-4B75-9B04-D018B6E06D5A}" dt="2022-12-25T23:14:01.929" v="63"/>
          <ac:grpSpMkLst>
            <pc:docMk/>
            <pc:sldMk cId="2292576572" sldId="263"/>
            <ac:grpSpMk id="21" creationId="{CDC40AC1-ED99-9DC8-724D-264151B3491E}"/>
          </ac:grpSpMkLst>
        </pc:grpChg>
        <pc:grpChg chg="mod">
          <ac:chgData name="Michael Kuniega" userId="999f7fd1-0dc3-4cba-81fd-6a42a8d75a98" providerId="ADAL" clId="{1F9F5547-3A23-4B75-9B04-D018B6E06D5A}" dt="2022-12-25T23:14:04.862" v="69"/>
          <ac:grpSpMkLst>
            <pc:docMk/>
            <pc:sldMk cId="2292576572" sldId="263"/>
            <ac:grpSpMk id="27" creationId="{902AEAB0-570B-ED93-6B90-C71CE28D5BF2}"/>
          </ac:grpSpMkLst>
        </pc:grpChg>
        <pc:grpChg chg="mod">
          <ac:chgData name="Michael Kuniega" userId="999f7fd1-0dc3-4cba-81fd-6a42a8d75a98" providerId="ADAL" clId="{1F9F5547-3A23-4B75-9B04-D018B6E06D5A}" dt="2022-12-25T23:14:06.651" v="72"/>
          <ac:grpSpMkLst>
            <pc:docMk/>
            <pc:sldMk cId="2292576572" sldId="263"/>
            <ac:grpSpMk id="30" creationId="{5D320D27-108F-141C-AA7D-E60C868280A3}"/>
          </ac:grpSpMkLst>
        </pc:grpChg>
        <pc:grpChg chg="mod">
          <ac:chgData name="Michael Kuniega" userId="999f7fd1-0dc3-4cba-81fd-6a42a8d75a98" providerId="ADAL" clId="{1F9F5547-3A23-4B75-9B04-D018B6E06D5A}" dt="2022-12-25T23:14:08.274" v="75"/>
          <ac:grpSpMkLst>
            <pc:docMk/>
            <pc:sldMk cId="2292576572" sldId="263"/>
            <ac:grpSpMk id="8193" creationId="{1B867B6B-DC75-79D2-CB11-6DDB43E55C6E}"/>
          </ac:grpSpMkLst>
        </pc:grpChg>
        <pc:grpChg chg="del mod">
          <ac:chgData name="Michael Kuniega" userId="999f7fd1-0dc3-4cba-81fd-6a42a8d75a98" providerId="ADAL" clId="{1F9F5547-3A23-4B75-9B04-D018B6E06D5A}" dt="2022-12-25T23:14:32.568" v="82"/>
          <ac:grpSpMkLst>
            <pc:docMk/>
            <pc:sldMk cId="2292576572" sldId="263"/>
            <ac:grpSpMk id="8199" creationId="{E6EB74BA-FBFD-8E26-AE41-95E11F4E7F93}"/>
          </ac:grpSpMkLst>
        </pc:grpChg>
        <pc:grpChg chg="mod">
          <ac:chgData name="Michael Kuniega" userId="999f7fd1-0dc3-4cba-81fd-6a42a8d75a98" providerId="ADAL" clId="{1F9F5547-3A23-4B75-9B04-D018B6E06D5A}" dt="2022-12-25T23:14:32.568" v="82"/>
          <ac:grpSpMkLst>
            <pc:docMk/>
            <pc:sldMk cId="2292576572" sldId="263"/>
            <ac:grpSpMk id="8201" creationId="{FD804270-C8BD-F45A-6ED2-3F8E6E1A66EE}"/>
          </ac:grpSpMkLst>
        </pc:grpChg>
        <pc:grpChg chg="mod">
          <ac:chgData name="Michael Kuniega" userId="999f7fd1-0dc3-4cba-81fd-6a42a8d75a98" providerId="ADAL" clId="{1F9F5547-3A23-4B75-9B04-D018B6E06D5A}" dt="2022-12-25T23:14:42.295" v="90"/>
          <ac:grpSpMkLst>
            <pc:docMk/>
            <pc:sldMk cId="2292576572" sldId="263"/>
            <ac:grpSpMk id="8209" creationId="{860D803A-F5C3-0447-6D46-78D2E0B8263E}"/>
          </ac:grpSpMkLst>
        </pc:grpChg>
        <pc:grpChg chg="mod">
          <ac:chgData name="Michael Kuniega" userId="999f7fd1-0dc3-4cba-81fd-6a42a8d75a98" providerId="ADAL" clId="{1F9F5547-3A23-4B75-9B04-D018B6E06D5A}" dt="2022-12-25T23:14:57.654" v="95"/>
          <ac:grpSpMkLst>
            <pc:docMk/>
            <pc:sldMk cId="2292576572" sldId="263"/>
            <ac:grpSpMk id="8214" creationId="{929F1AD5-E3D9-A3F0-1BAA-B483D4CFAAD3}"/>
          </ac:grpSpMkLst>
        </pc:grpChg>
        <pc:inkChg chg="add del mod">
          <ac:chgData name="Michael Kuniega" userId="999f7fd1-0dc3-4cba-81fd-6a42a8d75a98" providerId="ADAL" clId="{1F9F5547-3A23-4B75-9B04-D018B6E06D5A}" dt="2022-12-25T23:13:45.771" v="46"/>
          <ac:inkMkLst>
            <pc:docMk/>
            <pc:sldMk cId="2292576572" sldId="263"/>
            <ac:inkMk id="2" creationId="{8DA02EC3-9AC5-9D00-DF33-5B1D74F85457}"/>
          </ac:inkMkLst>
        </pc:inkChg>
        <pc:inkChg chg="add del mod">
          <ac:chgData name="Michael Kuniega" userId="999f7fd1-0dc3-4cba-81fd-6a42a8d75a98" providerId="ADAL" clId="{1F9F5547-3A23-4B75-9B04-D018B6E06D5A}" dt="2022-12-25T23:13:45.780" v="52"/>
          <ac:inkMkLst>
            <pc:docMk/>
            <pc:sldMk cId="2292576572" sldId="263"/>
            <ac:inkMk id="3" creationId="{08DCB180-C901-2D11-B0BA-2752E14586FE}"/>
          </ac:inkMkLst>
        </pc:inkChg>
        <pc:inkChg chg="add del mod">
          <ac:chgData name="Michael Kuniega" userId="999f7fd1-0dc3-4cba-81fd-6a42a8d75a98" providerId="ADAL" clId="{1F9F5547-3A23-4B75-9B04-D018B6E06D5A}" dt="2022-12-25T23:13:45.773" v="47"/>
          <ac:inkMkLst>
            <pc:docMk/>
            <pc:sldMk cId="2292576572" sldId="263"/>
            <ac:inkMk id="4" creationId="{20868786-C023-CD0F-8F2B-59CD226EEF1A}"/>
          </ac:inkMkLst>
        </pc:inkChg>
        <pc:inkChg chg="add del mod">
          <ac:chgData name="Michael Kuniega" userId="999f7fd1-0dc3-4cba-81fd-6a42a8d75a98" providerId="ADAL" clId="{1F9F5547-3A23-4B75-9B04-D018B6E06D5A}" dt="2022-12-25T23:13:45.778" v="51"/>
          <ac:inkMkLst>
            <pc:docMk/>
            <pc:sldMk cId="2292576572" sldId="263"/>
            <ac:inkMk id="5" creationId="{3E381F3E-DCE2-BB32-6AA7-AD6A75216D64}"/>
          </ac:inkMkLst>
        </pc:inkChg>
        <pc:inkChg chg="add del mod">
          <ac:chgData name="Michael Kuniega" userId="999f7fd1-0dc3-4cba-81fd-6a42a8d75a98" providerId="ADAL" clId="{1F9F5547-3A23-4B75-9B04-D018B6E06D5A}" dt="2022-12-25T23:13:45.776" v="49"/>
          <ac:inkMkLst>
            <pc:docMk/>
            <pc:sldMk cId="2292576572" sldId="263"/>
            <ac:inkMk id="6" creationId="{2F5A14D0-2C72-58B4-A166-AA4D86B2D354}"/>
          </ac:inkMkLst>
        </pc:inkChg>
        <pc:inkChg chg="add del mod">
          <ac:chgData name="Michael Kuniega" userId="999f7fd1-0dc3-4cba-81fd-6a42a8d75a98" providerId="ADAL" clId="{1F9F5547-3A23-4B75-9B04-D018B6E06D5A}" dt="2022-12-25T23:13:45.774" v="48"/>
          <ac:inkMkLst>
            <pc:docMk/>
            <pc:sldMk cId="2292576572" sldId="263"/>
            <ac:inkMk id="7" creationId="{B8ED908A-8AF5-30A9-9FD4-519D9DD3CCCF}"/>
          </ac:inkMkLst>
        </pc:inkChg>
        <pc:inkChg chg="add del">
          <ac:chgData name="Michael Kuniega" userId="999f7fd1-0dc3-4cba-81fd-6a42a8d75a98" providerId="ADAL" clId="{1F9F5547-3A23-4B75-9B04-D018B6E06D5A}" dt="2022-12-25T23:13:45.777" v="50"/>
          <ac:inkMkLst>
            <pc:docMk/>
            <pc:sldMk cId="2292576572" sldId="263"/>
            <ac:inkMk id="10" creationId="{5599D06D-C4CF-49C9-072F-94300E8C6E44}"/>
          </ac:inkMkLst>
        </pc:inkChg>
        <pc:inkChg chg="add">
          <ac:chgData name="Michael Kuniega" userId="999f7fd1-0dc3-4cba-81fd-6a42a8d75a98" providerId="ADAL" clId="{1F9F5547-3A23-4B75-9B04-D018B6E06D5A}" dt="2022-12-25T23:13:54.382" v="53" actId="9405"/>
          <ac:inkMkLst>
            <pc:docMk/>
            <pc:sldMk cId="2292576572" sldId="263"/>
            <ac:inkMk id="11" creationId="{2859E752-F099-D78F-BEE5-0D607E091EA7}"/>
          </ac:inkMkLst>
        </pc:inkChg>
        <pc:inkChg chg="add mod">
          <ac:chgData name="Michael Kuniega" userId="999f7fd1-0dc3-4cba-81fd-6a42a8d75a98" providerId="ADAL" clId="{1F9F5547-3A23-4B75-9B04-D018B6E06D5A}" dt="2022-12-25T23:14:01.929" v="63"/>
          <ac:inkMkLst>
            <pc:docMk/>
            <pc:sldMk cId="2292576572" sldId="263"/>
            <ac:inkMk id="12" creationId="{3378F3BB-FD10-1E9D-3553-AC1258C997CF}"/>
          </ac:inkMkLst>
        </pc:inkChg>
        <pc:inkChg chg="add mod">
          <ac:chgData name="Michael Kuniega" userId="999f7fd1-0dc3-4cba-81fd-6a42a8d75a98" providerId="ADAL" clId="{1F9F5547-3A23-4B75-9B04-D018B6E06D5A}" dt="2022-12-25T23:14:01.929" v="63"/>
          <ac:inkMkLst>
            <pc:docMk/>
            <pc:sldMk cId="2292576572" sldId="263"/>
            <ac:inkMk id="13" creationId="{7266716E-6C09-D178-E938-A5E2F72AD1FF}"/>
          </ac:inkMkLst>
        </pc:inkChg>
        <pc:inkChg chg="add mod">
          <ac:chgData name="Michael Kuniega" userId="999f7fd1-0dc3-4cba-81fd-6a42a8d75a98" providerId="ADAL" clId="{1F9F5547-3A23-4B75-9B04-D018B6E06D5A}" dt="2022-12-25T23:14:01.929" v="63"/>
          <ac:inkMkLst>
            <pc:docMk/>
            <pc:sldMk cId="2292576572" sldId="263"/>
            <ac:inkMk id="14" creationId="{98B3711E-FFB4-1299-8D6E-8A2C8269B63C}"/>
          </ac:inkMkLst>
        </pc:inkChg>
        <pc:inkChg chg="add mod">
          <ac:chgData name="Michael Kuniega" userId="999f7fd1-0dc3-4cba-81fd-6a42a8d75a98" providerId="ADAL" clId="{1F9F5547-3A23-4B75-9B04-D018B6E06D5A}" dt="2022-12-25T23:14:01.929" v="63"/>
          <ac:inkMkLst>
            <pc:docMk/>
            <pc:sldMk cId="2292576572" sldId="263"/>
            <ac:inkMk id="15" creationId="{779F39F6-F6B3-4AF1-CB7B-E8007A7E9A85}"/>
          </ac:inkMkLst>
        </pc:inkChg>
        <pc:inkChg chg="add mod">
          <ac:chgData name="Michael Kuniega" userId="999f7fd1-0dc3-4cba-81fd-6a42a8d75a98" providerId="ADAL" clId="{1F9F5547-3A23-4B75-9B04-D018B6E06D5A}" dt="2022-12-25T23:14:01.929" v="63"/>
          <ac:inkMkLst>
            <pc:docMk/>
            <pc:sldMk cId="2292576572" sldId="263"/>
            <ac:inkMk id="16" creationId="{F5FB2F21-76D1-E05B-4945-D571B030E5E5}"/>
          </ac:inkMkLst>
        </pc:inkChg>
        <pc:inkChg chg="add mod">
          <ac:chgData name="Michael Kuniega" userId="999f7fd1-0dc3-4cba-81fd-6a42a8d75a98" providerId="ADAL" clId="{1F9F5547-3A23-4B75-9B04-D018B6E06D5A}" dt="2022-12-25T23:14:01.929" v="63"/>
          <ac:inkMkLst>
            <pc:docMk/>
            <pc:sldMk cId="2292576572" sldId="263"/>
            <ac:inkMk id="17" creationId="{E0D82218-A887-5210-3144-3C48027C5E0E}"/>
          </ac:inkMkLst>
        </pc:inkChg>
        <pc:inkChg chg="add mod">
          <ac:chgData name="Michael Kuniega" userId="999f7fd1-0dc3-4cba-81fd-6a42a8d75a98" providerId="ADAL" clId="{1F9F5547-3A23-4B75-9B04-D018B6E06D5A}" dt="2022-12-25T23:14:01.929" v="63"/>
          <ac:inkMkLst>
            <pc:docMk/>
            <pc:sldMk cId="2292576572" sldId="263"/>
            <ac:inkMk id="18" creationId="{2F6B8EDF-B28E-850D-6942-B9143682FEF5}"/>
          </ac:inkMkLst>
        </pc:inkChg>
        <pc:inkChg chg="add mod">
          <ac:chgData name="Michael Kuniega" userId="999f7fd1-0dc3-4cba-81fd-6a42a8d75a98" providerId="ADAL" clId="{1F9F5547-3A23-4B75-9B04-D018B6E06D5A}" dt="2022-12-25T23:14:01.929" v="63"/>
          <ac:inkMkLst>
            <pc:docMk/>
            <pc:sldMk cId="2292576572" sldId="263"/>
            <ac:inkMk id="19" creationId="{CB5234E6-7D92-87E3-8086-6A446437BBE8}"/>
          </ac:inkMkLst>
        </pc:inkChg>
        <pc:inkChg chg="add mod">
          <ac:chgData name="Michael Kuniega" userId="999f7fd1-0dc3-4cba-81fd-6a42a8d75a98" providerId="ADAL" clId="{1F9F5547-3A23-4B75-9B04-D018B6E06D5A}" dt="2022-12-25T23:14:01.929" v="63"/>
          <ac:inkMkLst>
            <pc:docMk/>
            <pc:sldMk cId="2292576572" sldId="263"/>
            <ac:inkMk id="20" creationId="{9A1E71E4-05FF-A442-E539-19D0FB11139D}"/>
          </ac:inkMkLst>
        </pc:inkChg>
        <pc:inkChg chg="add mod">
          <ac:chgData name="Michael Kuniega" userId="999f7fd1-0dc3-4cba-81fd-6a42a8d75a98" providerId="ADAL" clId="{1F9F5547-3A23-4B75-9B04-D018B6E06D5A}" dt="2022-12-25T23:14:04.862" v="69"/>
          <ac:inkMkLst>
            <pc:docMk/>
            <pc:sldMk cId="2292576572" sldId="263"/>
            <ac:inkMk id="22" creationId="{2B857B05-6ED5-38BE-02DD-FF17F1633CE3}"/>
          </ac:inkMkLst>
        </pc:inkChg>
        <pc:inkChg chg="add mod">
          <ac:chgData name="Michael Kuniega" userId="999f7fd1-0dc3-4cba-81fd-6a42a8d75a98" providerId="ADAL" clId="{1F9F5547-3A23-4B75-9B04-D018B6E06D5A}" dt="2022-12-25T23:14:04.862" v="69"/>
          <ac:inkMkLst>
            <pc:docMk/>
            <pc:sldMk cId="2292576572" sldId="263"/>
            <ac:inkMk id="23" creationId="{F131B47B-FF9C-6BBD-C40F-D179188F5F61}"/>
          </ac:inkMkLst>
        </pc:inkChg>
        <pc:inkChg chg="add mod">
          <ac:chgData name="Michael Kuniega" userId="999f7fd1-0dc3-4cba-81fd-6a42a8d75a98" providerId="ADAL" clId="{1F9F5547-3A23-4B75-9B04-D018B6E06D5A}" dt="2022-12-25T23:14:04.862" v="69"/>
          <ac:inkMkLst>
            <pc:docMk/>
            <pc:sldMk cId="2292576572" sldId="263"/>
            <ac:inkMk id="24" creationId="{43BF54F0-8B31-E16B-8D2B-A493A3A79CFB}"/>
          </ac:inkMkLst>
        </pc:inkChg>
        <pc:inkChg chg="add mod">
          <ac:chgData name="Michael Kuniega" userId="999f7fd1-0dc3-4cba-81fd-6a42a8d75a98" providerId="ADAL" clId="{1F9F5547-3A23-4B75-9B04-D018B6E06D5A}" dt="2022-12-25T23:14:04.862" v="69"/>
          <ac:inkMkLst>
            <pc:docMk/>
            <pc:sldMk cId="2292576572" sldId="263"/>
            <ac:inkMk id="25" creationId="{3622C0FF-45D0-8D93-CE70-A92E05A1A437}"/>
          </ac:inkMkLst>
        </pc:inkChg>
        <pc:inkChg chg="add mod">
          <ac:chgData name="Michael Kuniega" userId="999f7fd1-0dc3-4cba-81fd-6a42a8d75a98" providerId="ADAL" clId="{1F9F5547-3A23-4B75-9B04-D018B6E06D5A}" dt="2022-12-25T23:14:04.862" v="69"/>
          <ac:inkMkLst>
            <pc:docMk/>
            <pc:sldMk cId="2292576572" sldId="263"/>
            <ac:inkMk id="26" creationId="{08CFA65B-5EBE-3D3D-107F-BDE969993952}"/>
          </ac:inkMkLst>
        </pc:inkChg>
        <pc:inkChg chg="add mod">
          <ac:chgData name="Michael Kuniega" userId="999f7fd1-0dc3-4cba-81fd-6a42a8d75a98" providerId="ADAL" clId="{1F9F5547-3A23-4B75-9B04-D018B6E06D5A}" dt="2022-12-25T23:14:06.651" v="72"/>
          <ac:inkMkLst>
            <pc:docMk/>
            <pc:sldMk cId="2292576572" sldId="263"/>
            <ac:inkMk id="28" creationId="{E753005C-55D4-2C9A-A680-45C4C57398C7}"/>
          </ac:inkMkLst>
        </pc:inkChg>
        <pc:inkChg chg="add mod">
          <ac:chgData name="Michael Kuniega" userId="999f7fd1-0dc3-4cba-81fd-6a42a8d75a98" providerId="ADAL" clId="{1F9F5547-3A23-4B75-9B04-D018B6E06D5A}" dt="2022-12-25T23:14:06.651" v="72"/>
          <ac:inkMkLst>
            <pc:docMk/>
            <pc:sldMk cId="2292576572" sldId="263"/>
            <ac:inkMk id="29" creationId="{6DE6E09E-68C7-8F41-930A-E09F24F31D56}"/>
          </ac:inkMkLst>
        </pc:inkChg>
        <pc:inkChg chg="add mod">
          <ac:chgData name="Michael Kuniega" userId="999f7fd1-0dc3-4cba-81fd-6a42a8d75a98" providerId="ADAL" clId="{1F9F5547-3A23-4B75-9B04-D018B6E06D5A}" dt="2022-12-25T23:14:08.274" v="75"/>
          <ac:inkMkLst>
            <pc:docMk/>
            <pc:sldMk cId="2292576572" sldId="263"/>
            <ac:inkMk id="31" creationId="{48EB0889-12F1-8DC4-72D4-44042134B401}"/>
          </ac:inkMkLst>
        </pc:inkChg>
        <pc:inkChg chg="add mod">
          <ac:chgData name="Michael Kuniega" userId="999f7fd1-0dc3-4cba-81fd-6a42a8d75a98" providerId="ADAL" clId="{1F9F5547-3A23-4B75-9B04-D018B6E06D5A}" dt="2022-12-25T23:14:08.274" v="75"/>
          <ac:inkMkLst>
            <pc:docMk/>
            <pc:sldMk cId="2292576572" sldId="263"/>
            <ac:inkMk id="8192" creationId="{381E22A5-7388-6AA4-9236-84F075FC8911}"/>
          </ac:inkMkLst>
        </pc:inkChg>
        <pc:inkChg chg="add mod">
          <ac:chgData name="Michael Kuniega" userId="999f7fd1-0dc3-4cba-81fd-6a42a8d75a98" providerId="ADAL" clId="{1F9F5547-3A23-4B75-9B04-D018B6E06D5A}" dt="2022-12-25T23:14:32.568" v="82"/>
          <ac:inkMkLst>
            <pc:docMk/>
            <pc:sldMk cId="2292576572" sldId="263"/>
            <ac:inkMk id="8195" creationId="{4D5E1506-4130-A84D-AF54-48CD44E93A7C}"/>
          </ac:inkMkLst>
        </pc:inkChg>
        <pc:inkChg chg="add mod">
          <ac:chgData name="Michael Kuniega" userId="999f7fd1-0dc3-4cba-81fd-6a42a8d75a98" providerId="ADAL" clId="{1F9F5547-3A23-4B75-9B04-D018B6E06D5A}" dt="2022-12-25T23:14:32.568" v="82"/>
          <ac:inkMkLst>
            <pc:docMk/>
            <pc:sldMk cId="2292576572" sldId="263"/>
            <ac:inkMk id="8196" creationId="{4817408E-5B57-C6EA-10AF-3BFE9095D998}"/>
          </ac:inkMkLst>
        </pc:inkChg>
        <pc:inkChg chg="add mod">
          <ac:chgData name="Michael Kuniega" userId="999f7fd1-0dc3-4cba-81fd-6a42a8d75a98" providerId="ADAL" clId="{1F9F5547-3A23-4B75-9B04-D018B6E06D5A}" dt="2022-12-25T23:14:32.568" v="82"/>
          <ac:inkMkLst>
            <pc:docMk/>
            <pc:sldMk cId="2292576572" sldId="263"/>
            <ac:inkMk id="8197" creationId="{9DF3D09E-6A53-EBAE-3F69-E419D9F86959}"/>
          </ac:inkMkLst>
        </pc:inkChg>
        <pc:inkChg chg="add mod">
          <ac:chgData name="Michael Kuniega" userId="999f7fd1-0dc3-4cba-81fd-6a42a8d75a98" providerId="ADAL" clId="{1F9F5547-3A23-4B75-9B04-D018B6E06D5A}" dt="2022-12-25T23:14:32.568" v="82"/>
          <ac:inkMkLst>
            <pc:docMk/>
            <pc:sldMk cId="2292576572" sldId="263"/>
            <ac:inkMk id="8198" creationId="{64196A57-94F1-A26C-6689-4F87762661D0}"/>
          </ac:inkMkLst>
        </pc:inkChg>
        <pc:inkChg chg="add mod">
          <ac:chgData name="Michael Kuniega" userId="999f7fd1-0dc3-4cba-81fd-6a42a8d75a98" providerId="ADAL" clId="{1F9F5547-3A23-4B75-9B04-D018B6E06D5A}" dt="2022-12-25T23:14:32.568" v="82"/>
          <ac:inkMkLst>
            <pc:docMk/>
            <pc:sldMk cId="2292576572" sldId="263"/>
            <ac:inkMk id="8200" creationId="{32425A4E-7380-7272-9A2D-56BB4E7FFB4D}"/>
          </ac:inkMkLst>
        </pc:inkChg>
        <pc:inkChg chg="add">
          <ac:chgData name="Michael Kuniega" userId="999f7fd1-0dc3-4cba-81fd-6a42a8d75a98" providerId="ADAL" clId="{1F9F5547-3A23-4B75-9B04-D018B6E06D5A}" dt="2022-12-25T23:14:35.616" v="83" actId="9405"/>
          <ac:inkMkLst>
            <pc:docMk/>
            <pc:sldMk cId="2292576572" sldId="263"/>
            <ac:inkMk id="8202" creationId="{6D326BFC-392C-B830-7F1C-B91B2A7FDF04}"/>
          </ac:inkMkLst>
        </pc:inkChg>
        <pc:inkChg chg="add mod">
          <ac:chgData name="Michael Kuniega" userId="999f7fd1-0dc3-4cba-81fd-6a42a8d75a98" providerId="ADAL" clId="{1F9F5547-3A23-4B75-9B04-D018B6E06D5A}" dt="2022-12-25T23:14:42.295" v="90"/>
          <ac:inkMkLst>
            <pc:docMk/>
            <pc:sldMk cId="2292576572" sldId="263"/>
            <ac:inkMk id="8203" creationId="{5C52E316-E2CE-445C-1CBA-066F1BFFB775}"/>
          </ac:inkMkLst>
        </pc:inkChg>
        <pc:inkChg chg="add mod">
          <ac:chgData name="Michael Kuniega" userId="999f7fd1-0dc3-4cba-81fd-6a42a8d75a98" providerId="ADAL" clId="{1F9F5547-3A23-4B75-9B04-D018B6E06D5A}" dt="2022-12-25T23:14:42.295" v="90"/>
          <ac:inkMkLst>
            <pc:docMk/>
            <pc:sldMk cId="2292576572" sldId="263"/>
            <ac:inkMk id="8204" creationId="{2E098A31-40F7-C499-0A34-F7ECD80DD173}"/>
          </ac:inkMkLst>
        </pc:inkChg>
        <pc:inkChg chg="add mod">
          <ac:chgData name="Michael Kuniega" userId="999f7fd1-0dc3-4cba-81fd-6a42a8d75a98" providerId="ADAL" clId="{1F9F5547-3A23-4B75-9B04-D018B6E06D5A}" dt="2022-12-25T23:14:42.295" v="90"/>
          <ac:inkMkLst>
            <pc:docMk/>
            <pc:sldMk cId="2292576572" sldId="263"/>
            <ac:inkMk id="8205" creationId="{F0EDD12B-D0E9-A55F-2A02-6E42BFD88F7B}"/>
          </ac:inkMkLst>
        </pc:inkChg>
        <pc:inkChg chg="add mod">
          <ac:chgData name="Michael Kuniega" userId="999f7fd1-0dc3-4cba-81fd-6a42a8d75a98" providerId="ADAL" clId="{1F9F5547-3A23-4B75-9B04-D018B6E06D5A}" dt="2022-12-25T23:14:42.295" v="90"/>
          <ac:inkMkLst>
            <pc:docMk/>
            <pc:sldMk cId="2292576572" sldId="263"/>
            <ac:inkMk id="8206" creationId="{942BEF65-CCBF-2C8A-BBD2-A03E6D066E62}"/>
          </ac:inkMkLst>
        </pc:inkChg>
        <pc:inkChg chg="add mod">
          <ac:chgData name="Michael Kuniega" userId="999f7fd1-0dc3-4cba-81fd-6a42a8d75a98" providerId="ADAL" clId="{1F9F5547-3A23-4B75-9B04-D018B6E06D5A}" dt="2022-12-25T23:14:42.295" v="90"/>
          <ac:inkMkLst>
            <pc:docMk/>
            <pc:sldMk cId="2292576572" sldId="263"/>
            <ac:inkMk id="8207" creationId="{3818218C-A079-B7E5-1FFE-5FA38BEBB5BF}"/>
          </ac:inkMkLst>
        </pc:inkChg>
        <pc:inkChg chg="add mod">
          <ac:chgData name="Michael Kuniega" userId="999f7fd1-0dc3-4cba-81fd-6a42a8d75a98" providerId="ADAL" clId="{1F9F5547-3A23-4B75-9B04-D018B6E06D5A}" dt="2022-12-25T23:14:42.295" v="90"/>
          <ac:inkMkLst>
            <pc:docMk/>
            <pc:sldMk cId="2292576572" sldId="263"/>
            <ac:inkMk id="8208" creationId="{6D274876-6115-21FA-66DE-39B798C94CBD}"/>
          </ac:inkMkLst>
        </pc:inkChg>
        <pc:inkChg chg="add">
          <ac:chgData name="Michael Kuniega" userId="999f7fd1-0dc3-4cba-81fd-6a42a8d75a98" providerId="ADAL" clId="{1F9F5547-3A23-4B75-9B04-D018B6E06D5A}" dt="2022-12-25T23:14:50.571" v="91" actId="9405"/>
          <ac:inkMkLst>
            <pc:docMk/>
            <pc:sldMk cId="2292576572" sldId="263"/>
            <ac:inkMk id="8210" creationId="{3EC72750-0E30-8FCD-F1F0-266C89FFB01D}"/>
          </ac:inkMkLst>
        </pc:inkChg>
        <pc:inkChg chg="add mod">
          <ac:chgData name="Michael Kuniega" userId="999f7fd1-0dc3-4cba-81fd-6a42a8d75a98" providerId="ADAL" clId="{1F9F5547-3A23-4B75-9B04-D018B6E06D5A}" dt="2022-12-25T23:14:57.654" v="95"/>
          <ac:inkMkLst>
            <pc:docMk/>
            <pc:sldMk cId="2292576572" sldId="263"/>
            <ac:inkMk id="8211" creationId="{DD835AF0-C688-25AB-FAF5-1FB438C5C43D}"/>
          </ac:inkMkLst>
        </pc:inkChg>
        <pc:inkChg chg="add mod">
          <ac:chgData name="Michael Kuniega" userId="999f7fd1-0dc3-4cba-81fd-6a42a8d75a98" providerId="ADAL" clId="{1F9F5547-3A23-4B75-9B04-D018B6E06D5A}" dt="2022-12-25T23:14:57.654" v="95"/>
          <ac:inkMkLst>
            <pc:docMk/>
            <pc:sldMk cId="2292576572" sldId="263"/>
            <ac:inkMk id="8212" creationId="{49A9BE49-B0B1-6330-FC7D-3B626BCAD3EC}"/>
          </ac:inkMkLst>
        </pc:inkChg>
        <pc:inkChg chg="add mod">
          <ac:chgData name="Michael Kuniega" userId="999f7fd1-0dc3-4cba-81fd-6a42a8d75a98" providerId="ADAL" clId="{1F9F5547-3A23-4B75-9B04-D018B6E06D5A}" dt="2022-12-25T23:14:57.654" v="95"/>
          <ac:inkMkLst>
            <pc:docMk/>
            <pc:sldMk cId="2292576572" sldId="263"/>
            <ac:inkMk id="8213" creationId="{48C0E535-8AC2-7C84-853C-19DCCA869D19}"/>
          </ac:inkMkLst>
        </pc:inkChg>
      </pc:sldChg>
      <pc:sldChg chg="addSp">
        <pc:chgData name="Michael Kuniega" userId="999f7fd1-0dc3-4cba-81fd-6a42a8d75a98" providerId="ADAL" clId="{1F9F5547-3A23-4B75-9B04-D018B6E06D5A}" dt="2022-12-25T23:30:11.940" v="125"/>
        <pc:sldMkLst>
          <pc:docMk/>
          <pc:sldMk cId="4083936889" sldId="264"/>
        </pc:sldMkLst>
        <pc:inkChg chg="add">
          <ac:chgData name="Michael Kuniega" userId="999f7fd1-0dc3-4cba-81fd-6a42a8d75a98" providerId="ADAL" clId="{1F9F5547-3A23-4B75-9B04-D018B6E06D5A}" dt="2022-12-25T23:30:11.940" v="125"/>
          <ac:inkMkLst>
            <pc:docMk/>
            <pc:sldMk cId="4083936889" sldId="264"/>
            <ac:inkMk id="5" creationId="{2E78552E-FF41-6FF7-27E9-2859F75C1C6B}"/>
          </ac:inkMkLst>
        </pc:inkChg>
      </pc:sldChg>
      <pc:sldChg chg="addSp delSp modSp mod">
        <pc:chgData name="Michael Kuniega" userId="999f7fd1-0dc3-4cba-81fd-6a42a8d75a98" providerId="ADAL" clId="{1F9F5547-3A23-4B75-9B04-D018B6E06D5A}" dt="2022-12-25T23:32:16.514" v="135"/>
        <pc:sldMkLst>
          <pc:docMk/>
          <pc:sldMk cId="1622929519" sldId="265"/>
        </pc:sldMkLst>
        <pc:spChg chg="mod">
          <ac:chgData name="Michael Kuniega" userId="999f7fd1-0dc3-4cba-81fd-6a42a8d75a98" providerId="ADAL" clId="{1F9F5547-3A23-4B75-9B04-D018B6E06D5A}" dt="2022-12-25T23:03:57.972" v="1" actId="20577"/>
          <ac:spMkLst>
            <pc:docMk/>
            <pc:sldMk cId="1622929519" sldId="265"/>
            <ac:spMk id="3077" creationId="{CCEAB0ED-E6C8-46C2-B57E-3C9ACFC4B303}"/>
          </ac:spMkLst>
        </pc:spChg>
        <pc:grpChg chg="mod">
          <ac:chgData name="Michael Kuniega" userId="999f7fd1-0dc3-4cba-81fd-6a42a8d75a98" providerId="ADAL" clId="{1F9F5547-3A23-4B75-9B04-D018B6E06D5A}" dt="2022-12-25T23:15:21.459" v="106"/>
          <ac:grpSpMkLst>
            <pc:docMk/>
            <pc:sldMk cId="1622929519" sldId="265"/>
            <ac:grpSpMk id="13" creationId="{89AA55C3-F9BD-BA4E-2E6E-F119241E916D}"/>
          </ac:grpSpMkLst>
        </pc:grpChg>
        <pc:grpChg chg="mod">
          <ac:chgData name="Michael Kuniega" userId="999f7fd1-0dc3-4cba-81fd-6a42a8d75a98" providerId="ADAL" clId="{1F9F5547-3A23-4B75-9B04-D018B6E06D5A}" dt="2022-12-25T23:15:21.459" v="106"/>
          <ac:grpSpMkLst>
            <pc:docMk/>
            <pc:sldMk cId="1622929519" sldId="265"/>
            <ac:grpSpMk id="14" creationId="{4136CBED-6513-70DE-9DB0-F4B2EAF18324}"/>
          </ac:grpSpMkLst>
        </pc:grpChg>
        <pc:grpChg chg="mod">
          <ac:chgData name="Michael Kuniega" userId="999f7fd1-0dc3-4cba-81fd-6a42a8d75a98" providerId="ADAL" clId="{1F9F5547-3A23-4B75-9B04-D018B6E06D5A}" dt="2022-12-25T23:15:44.836" v="110"/>
          <ac:grpSpMkLst>
            <pc:docMk/>
            <pc:sldMk cId="1622929519" sldId="265"/>
            <ac:grpSpMk id="18" creationId="{9B58CC72-D1B4-5A0A-1BA8-6DA7F09E2F72}"/>
          </ac:grpSpMkLst>
        </pc:grpChg>
        <pc:grpChg chg="del mod">
          <ac:chgData name="Michael Kuniega" userId="999f7fd1-0dc3-4cba-81fd-6a42a8d75a98" providerId="ADAL" clId="{1F9F5547-3A23-4B75-9B04-D018B6E06D5A}" dt="2022-12-25T23:18:40.129" v="123"/>
          <ac:grpSpMkLst>
            <pc:docMk/>
            <pc:sldMk cId="1622929519" sldId="265"/>
            <ac:grpSpMk id="29" creationId="{C2479C4B-B283-BF4A-7FC8-C8009E56B0A2}"/>
          </ac:grpSpMkLst>
        </pc:grpChg>
        <pc:grpChg chg="del mod">
          <ac:chgData name="Michael Kuniega" userId="999f7fd1-0dc3-4cba-81fd-6a42a8d75a98" providerId="ADAL" clId="{1F9F5547-3A23-4B75-9B04-D018B6E06D5A}" dt="2022-12-25T23:31:37.346" v="128"/>
          <ac:grpSpMkLst>
            <pc:docMk/>
            <pc:sldMk cId="1622929519" sldId="265"/>
            <ac:grpSpMk id="31" creationId="{4025F6B9-A0D0-C7FC-C6F2-56A7FBEC53B6}"/>
          </ac:grpSpMkLst>
        </pc:grpChg>
        <pc:grpChg chg="mod">
          <ac:chgData name="Michael Kuniega" userId="999f7fd1-0dc3-4cba-81fd-6a42a8d75a98" providerId="ADAL" clId="{1F9F5547-3A23-4B75-9B04-D018B6E06D5A}" dt="2022-12-25T23:32:16.514" v="135"/>
          <ac:grpSpMkLst>
            <pc:docMk/>
            <pc:sldMk cId="1622929519" sldId="265"/>
            <ac:grpSpMk id="8199" creationId="{A415FC03-B400-147D-B700-2FB1B617BDC6}"/>
          </ac:grpSpMkLst>
        </pc:grpChg>
        <pc:inkChg chg="add mod">
          <ac:chgData name="Michael Kuniega" userId="999f7fd1-0dc3-4cba-81fd-6a42a8d75a98" providerId="ADAL" clId="{1F9F5547-3A23-4B75-9B04-D018B6E06D5A}" dt="2022-12-25T23:15:21.459" v="106"/>
          <ac:inkMkLst>
            <pc:docMk/>
            <pc:sldMk cId="1622929519" sldId="265"/>
            <ac:inkMk id="2" creationId="{E2D3F965-194A-0F6E-3E53-BEE109745711}"/>
          </ac:inkMkLst>
        </pc:inkChg>
        <pc:inkChg chg="add mod">
          <ac:chgData name="Michael Kuniega" userId="999f7fd1-0dc3-4cba-81fd-6a42a8d75a98" providerId="ADAL" clId="{1F9F5547-3A23-4B75-9B04-D018B6E06D5A}" dt="2022-12-25T23:15:21.459" v="106"/>
          <ac:inkMkLst>
            <pc:docMk/>
            <pc:sldMk cId="1622929519" sldId="265"/>
            <ac:inkMk id="3" creationId="{315F335E-496F-A9AE-9CDB-BDBCA20E2CC0}"/>
          </ac:inkMkLst>
        </pc:inkChg>
        <pc:inkChg chg="add mod">
          <ac:chgData name="Michael Kuniega" userId="999f7fd1-0dc3-4cba-81fd-6a42a8d75a98" providerId="ADAL" clId="{1F9F5547-3A23-4B75-9B04-D018B6E06D5A}" dt="2022-12-25T23:15:21.459" v="106"/>
          <ac:inkMkLst>
            <pc:docMk/>
            <pc:sldMk cId="1622929519" sldId="265"/>
            <ac:inkMk id="4" creationId="{8429512F-99D4-201B-FAAB-8D99E75AD8E5}"/>
          </ac:inkMkLst>
        </pc:inkChg>
        <pc:inkChg chg="add mod">
          <ac:chgData name="Michael Kuniega" userId="999f7fd1-0dc3-4cba-81fd-6a42a8d75a98" providerId="ADAL" clId="{1F9F5547-3A23-4B75-9B04-D018B6E06D5A}" dt="2022-12-25T23:15:21.459" v="106"/>
          <ac:inkMkLst>
            <pc:docMk/>
            <pc:sldMk cId="1622929519" sldId="265"/>
            <ac:inkMk id="5" creationId="{50375163-E41A-5194-85F4-B36BD3DB84D7}"/>
          </ac:inkMkLst>
        </pc:inkChg>
        <pc:inkChg chg="add mod">
          <ac:chgData name="Michael Kuniega" userId="999f7fd1-0dc3-4cba-81fd-6a42a8d75a98" providerId="ADAL" clId="{1F9F5547-3A23-4B75-9B04-D018B6E06D5A}" dt="2022-12-25T23:15:21.459" v="106"/>
          <ac:inkMkLst>
            <pc:docMk/>
            <pc:sldMk cId="1622929519" sldId="265"/>
            <ac:inkMk id="6" creationId="{99B17C20-160A-7B2B-B10F-91F109EB5401}"/>
          </ac:inkMkLst>
        </pc:inkChg>
        <pc:inkChg chg="add mod">
          <ac:chgData name="Michael Kuniega" userId="999f7fd1-0dc3-4cba-81fd-6a42a8d75a98" providerId="ADAL" clId="{1F9F5547-3A23-4B75-9B04-D018B6E06D5A}" dt="2022-12-25T23:15:21.459" v="106"/>
          <ac:inkMkLst>
            <pc:docMk/>
            <pc:sldMk cId="1622929519" sldId="265"/>
            <ac:inkMk id="7" creationId="{BB083F38-B3B8-4162-9215-0A2D9F2B9FE2}"/>
          </ac:inkMkLst>
        </pc:inkChg>
        <pc:inkChg chg="add mod">
          <ac:chgData name="Michael Kuniega" userId="999f7fd1-0dc3-4cba-81fd-6a42a8d75a98" providerId="ADAL" clId="{1F9F5547-3A23-4B75-9B04-D018B6E06D5A}" dt="2022-12-25T23:15:21.459" v="106"/>
          <ac:inkMkLst>
            <pc:docMk/>
            <pc:sldMk cId="1622929519" sldId="265"/>
            <ac:inkMk id="8" creationId="{009EBF18-0244-F623-7DA1-5A8C7C7BF57A}"/>
          </ac:inkMkLst>
        </pc:inkChg>
        <pc:inkChg chg="add mod">
          <ac:chgData name="Michael Kuniega" userId="999f7fd1-0dc3-4cba-81fd-6a42a8d75a98" providerId="ADAL" clId="{1F9F5547-3A23-4B75-9B04-D018B6E06D5A}" dt="2022-12-25T23:15:21.459" v="106"/>
          <ac:inkMkLst>
            <pc:docMk/>
            <pc:sldMk cId="1622929519" sldId="265"/>
            <ac:inkMk id="10" creationId="{620A67EB-867E-4544-5DE3-60BDBDB61166}"/>
          </ac:inkMkLst>
        </pc:inkChg>
        <pc:inkChg chg="add mod">
          <ac:chgData name="Michael Kuniega" userId="999f7fd1-0dc3-4cba-81fd-6a42a8d75a98" providerId="ADAL" clId="{1F9F5547-3A23-4B75-9B04-D018B6E06D5A}" dt="2022-12-25T23:15:21.459" v="106"/>
          <ac:inkMkLst>
            <pc:docMk/>
            <pc:sldMk cId="1622929519" sldId="265"/>
            <ac:inkMk id="11" creationId="{A48D8D3A-4679-165B-F0B2-6A98EAE5E4A3}"/>
          </ac:inkMkLst>
        </pc:inkChg>
        <pc:inkChg chg="add mod">
          <ac:chgData name="Michael Kuniega" userId="999f7fd1-0dc3-4cba-81fd-6a42a8d75a98" providerId="ADAL" clId="{1F9F5547-3A23-4B75-9B04-D018B6E06D5A}" dt="2022-12-25T23:15:21.459" v="106"/>
          <ac:inkMkLst>
            <pc:docMk/>
            <pc:sldMk cId="1622929519" sldId="265"/>
            <ac:inkMk id="12" creationId="{823D343C-6A9C-D56B-C1AD-4BE670B7EA07}"/>
          </ac:inkMkLst>
        </pc:inkChg>
        <pc:inkChg chg="add mod">
          <ac:chgData name="Michael Kuniega" userId="999f7fd1-0dc3-4cba-81fd-6a42a8d75a98" providerId="ADAL" clId="{1F9F5547-3A23-4B75-9B04-D018B6E06D5A}" dt="2022-12-25T23:15:44.836" v="110"/>
          <ac:inkMkLst>
            <pc:docMk/>
            <pc:sldMk cId="1622929519" sldId="265"/>
            <ac:inkMk id="15" creationId="{D51D2450-1F92-72D9-7A40-86B43F2D26F2}"/>
          </ac:inkMkLst>
        </pc:inkChg>
        <pc:inkChg chg="add mod">
          <ac:chgData name="Michael Kuniega" userId="999f7fd1-0dc3-4cba-81fd-6a42a8d75a98" providerId="ADAL" clId="{1F9F5547-3A23-4B75-9B04-D018B6E06D5A}" dt="2022-12-25T23:15:44.836" v="110"/>
          <ac:inkMkLst>
            <pc:docMk/>
            <pc:sldMk cId="1622929519" sldId="265"/>
            <ac:inkMk id="16" creationId="{C8200DA1-8984-E18B-59F5-DD22A527B60D}"/>
          </ac:inkMkLst>
        </pc:inkChg>
        <pc:inkChg chg="add mod">
          <ac:chgData name="Michael Kuniega" userId="999f7fd1-0dc3-4cba-81fd-6a42a8d75a98" providerId="ADAL" clId="{1F9F5547-3A23-4B75-9B04-D018B6E06D5A}" dt="2022-12-25T23:15:44.836" v="110"/>
          <ac:inkMkLst>
            <pc:docMk/>
            <pc:sldMk cId="1622929519" sldId="265"/>
            <ac:inkMk id="17" creationId="{FC7A2510-E448-C524-CF45-B5EBDDA6C771}"/>
          </ac:inkMkLst>
        </pc:inkChg>
        <pc:inkChg chg="add">
          <ac:chgData name="Michael Kuniega" userId="999f7fd1-0dc3-4cba-81fd-6a42a8d75a98" providerId="ADAL" clId="{1F9F5547-3A23-4B75-9B04-D018B6E06D5A}" dt="2022-12-25T23:18:03.049" v="111"/>
          <ac:inkMkLst>
            <pc:docMk/>
            <pc:sldMk cId="1622929519" sldId="265"/>
            <ac:inkMk id="19" creationId="{E119DE34-1D49-7C37-79D9-B314BFBD9572}"/>
          </ac:inkMkLst>
        </pc:inkChg>
        <pc:inkChg chg="add">
          <ac:chgData name="Michael Kuniega" userId="999f7fd1-0dc3-4cba-81fd-6a42a8d75a98" providerId="ADAL" clId="{1F9F5547-3A23-4B75-9B04-D018B6E06D5A}" dt="2022-12-25T23:18:12.913" v="112" actId="9405"/>
          <ac:inkMkLst>
            <pc:docMk/>
            <pc:sldMk cId="1622929519" sldId="265"/>
            <ac:inkMk id="20" creationId="{28103E67-EC4A-4D19-AA6D-ED815DF2A69A}"/>
          </ac:inkMkLst>
        </pc:inkChg>
        <pc:inkChg chg="add">
          <ac:chgData name="Michael Kuniega" userId="999f7fd1-0dc3-4cba-81fd-6a42a8d75a98" providerId="ADAL" clId="{1F9F5547-3A23-4B75-9B04-D018B6E06D5A}" dt="2022-12-25T23:18:18.712" v="113" actId="9405"/>
          <ac:inkMkLst>
            <pc:docMk/>
            <pc:sldMk cId="1622929519" sldId="265"/>
            <ac:inkMk id="21" creationId="{52ACC186-2D61-FCF3-A732-471EA00DCD2F}"/>
          </ac:inkMkLst>
        </pc:inkChg>
        <pc:inkChg chg="add">
          <ac:chgData name="Michael Kuniega" userId="999f7fd1-0dc3-4cba-81fd-6a42a8d75a98" providerId="ADAL" clId="{1F9F5547-3A23-4B75-9B04-D018B6E06D5A}" dt="2022-12-25T23:18:19.941" v="114" actId="9405"/>
          <ac:inkMkLst>
            <pc:docMk/>
            <pc:sldMk cId="1622929519" sldId="265"/>
            <ac:inkMk id="22" creationId="{F5105B6A-D534-335F-A263-C0000DBB18E1}"/>
          </ac:inkMkLst>
        </pc:inkChg>
        <pc:inkChg chg="add">
          <ac:chgData name="Michael Kuniega" userId="999f7fd1-0dc3-4cba-81fd-6a42a8d75a98" providerId="ADAL" clId="{1F9F5547-3A23-4B75-9B04-D018B6E06D5A}" dt="2022-12-25T23:18:20.932" v="115" actId="9405"/>
          <ac:inkMkLst>
            <pc:docMk/>
            <pc:sldMk cId="1622929519" sldId="265"/>
            <ac:inkMk id="23" creationId="{7C3617AF-1E63-76A9-48A8-0A2D54B9D708}"/>
          </ac:inkMkLst>
        </pc:inkChg>
        <pc:inkChg chg="add">
          <ac:chgData name="Michael Kuniega" userId="999f7fd1-0dc3-4cba-81fd-6a42a8d75a98" providerId="ADAL" clId="{1F9F5547-3A23-4B75-9B04-D018B6E06D5A}" dt="2022-12-25T23:18:21.770" v="116" actId="9405"/>
          <ac:inkMkLst>
            <pc:docMk/>
            <pc:sldMk cId="1622929519" sldId="265"/>
            <ac:inkMk id="24" creationId="{FD3AB546-EB10-17F1-C12F-193855DEED43}"/>
          </ac:inkMkLst>
        </pc:inkChg>
        <pc:inkChg chg="add">
          <ac:chgData name="Michael Kuniega" userId="999f7fd1-0dc3-4cba-81fd-6a42a8d75a98" providerId="ADAL" clId="{1F9F5547-3A23-4B75-9B04-D018B6E06D5A}" dt="2022-12-25T23:18:22.316" v="117" actId="9405"/>
          <ac:inkMkLst>
            <pc:docMk/>
            <pc:sldMk cId="1622929519" sldId="265"/>
            <ac:inkMk id="25" creationId="{D8E2CECC-2A49-C77F-2CA8-02D343730CC5}"/>
          </ac:inkMkLst>
        </pc:inkChg>
        <pc:inkChg chg="add del">
          <ac:chgData name="Michael Kuniega" userId="999f7fd1-0dc3-4cba-81fd-6a42a8d75a98" providerId="ADAL" clId="{1F9F5547-3A23-4B75-9B04-D018B6E06D5A}" dt="2022-12-25T23:31:36.402" v="126"/>
          <ac:inkMkLst>
            <pc:docMk/>
            <pc:sldMk cId="1622929519" sldId="265"/>
            <ac:inkMk id="26" creationId="{720524D9-EF15-F05D-5F86-35E297507377}"/>
          </ac:inkMkLst>
        </pc:inkChg>
        <pc:inkChg chg="add del mod">
          <ac:chgData name="Michael Kuniega" userId="999f7fd1-0dc3-4cba-81fd-6a42a8d75a98" providerId="ADAL" clId="{1F9F5547-3A23-4B75-9B04-D018B6E06D5A}" dt="2022-12-25T23:31:36.620" v="127"/>
          <ac:inkMkLst>
            <pc:docMk/>
            <pc:sldMk cId="1622929519" sldId="265"/>
            <ac:inkMk id="27" creationId="{79DF0F2C-5DD3-1B50-DAD8-F0E10C9DA18C}"/>
          </ac:inkMkLst>
        </pc:inkChg>
        <pc:inkChg chg="add del mod">
          <ac:chgData name="Michael Kuniega" userId="999f7fd1-0dc3-4cba-81fd-6a42a8d75a98" providerId="ADAL" clId="{1F9F5547-3A23-4B75-9B04-D018B6E06D5A}" dt="2022-12-25T23:31:37.346" v="128"/>
          <ac:inkMkLst>
            <pc:docMk/>
            <pc:sldMk cId="1622929519" sldId="265"/>
            <ac:inkMk id="28" creationId="{349B61EA-AF25-A884-2001-0B0A5C158598}"/>
          </ac:inkMkLst>
        </pc:inkChg>
        <pc:inkChg chg="add del mod">
          <ac:chgData name="Michael Kuniega" userId="999f7fd1-0dc3-4cba-81fd-6a42a8d75a98" providerId="ADAL" clId="{1F9F5547-3A23-4B75-9B04-D018B6E06D5A}" dt="2022-12-25T23:31:38.904" v="129"/>
          <ac:inkMkLst>
            <pc:docMk/>
            <pc:sldMk cId="1622929519" sldId="265"/>
            <ac:inkMk id="30" creationId="{3EB7B21A-0F25-C387-8AA0-0D0D9812EA0D}"/>
          </ac:inkMkLst>
        </pc:inkChg>
        <pc:inkChg chg="add">
          <ac:chgData name="Michael Kuniega" userId="999f7fd1-0dc3-4cba-81fd-6a42a8d75a98" providerId="ADAL" clId="{1F9F5547-3A23-4B75-9B04-D018B6E06D5A}" dt="2022-12-25T23:18:59.308" v="124" actId="9405"/>
          <ac:inkMkLst>
            <pc:docMk/>
            <pc:sldMk cId="1622929519" sldId="265"/>
            <ac:inkMk id="8192" creationId="{15CAC15D-E23E-1A76-A10E-979A2BA12801}"/>
          </ac:inkMkLst>
        </pc:inkChg>
        <pc:inkChg chg="add">
          <ac:chgData name="Michael Kuniega" userId="999f7fd1-0dc3-4cba-81fd-6a42a8d75a98" providerId="ADAL" clId="{1F9F5547-3A23-4B75-9B04-D018B6E06D5A}" dt="2022-12-25T23:31:42.920" v="130" actId="9405"/>
          <ac:inkMkLst>
            <pc:docMk/>
            <pc:sldMk cId="1622929519" sldId="265"/>
            <ac:inkMk id="8193" creationId="{889E5DE3-4104-C2CE-BCED-881A3930BC48}"/>
          </ac:inkMkLst>
        </pc:inkChg>
        <pc:inkChg chg="add">
          <ac:chgData name="Michael Kuniega" userId="999f7fd1-0dc3-4cba-81fd-6a42a8d75a98" providerId="ADAL" clId="{1F9F5547-3A23-4B75-9B04-D018B6E06D5A}" dt="2022-12-25T23:31:48.534" v="131" actId="9405"/>
          <ac:inkMkLst>
            <pc:docMk/>
            <pc:sldMk cId="1622929519" sldId="265"/>
            <ac:inkMk id="8195" creationId="{D05619ED-C9ED-914F-5598-72AEA995A2E8}"/>
          </ac:inkMkLst>
        </pc:inkChg>
        <pc:inkChg chg="add mod">
          <ac:chgData name="Michael Kuniega" userId="999f7fd1-0dc3-4cba-81fd-6a42a8d75a98" providerId="ADAL" clId="{1F9F5547-3A23-4B75-9B04-D018B6E06D5A}" dt="2022-12-25T23:32:16.514" v="135"/>
          <ac:inkMkLst>
            <pc:docMk/>
            <pc:sldMk cId="1622929519" sldId="265"/>
            <ac:inkMk id="8196" creationId="{915A7196-FE1F-81F1-CB03-520F3F8AEFFC}"/>
          </ac:inkMkLst>
        </pc:inkChg>
        <pc:inkChg chg="add mod">
          <ac:chgData name="Michael Kuniega" userId="999f7fd1-0dc3-4cba-81fd-6a42a8d75a98" providerId="ADAL" clId="{1F9F5547-3A23-4B75-9B04-D018B6E06D5A}" dt="2022-12-25T23:32:16.514" v="135"/>
          <ac:inkMkLst>
            <pc:docMk/>
            <pc:sldMk cId="1622929519" sldId="265"/>
            <ac:inkMk id="8197" creationId="{BF15E822-223A-E108-4B07-497D00614073}"/>
          </ac:inkMkLst>
        </pc:inkChg>
        <pc:inkChg chg="add mod">
          <ac:chgData name="Michael Kuniega" userId="999f7fd1-0dc3-4cba-81fd-6a42a8d75a98" providerId="ADAL" clId="{1F9F5547-3A23-4B75-9B04-D018B6E06D5A}" dt="2022-12-25T23:32:16.514" v="135"/>
          <ac:inkMkLst>
            <pc:docMk/>
            <pc:sldMk cId="1622929519" sldId="265"/>
            <ac:inkMk id="8198" creationId="{0D49ADAE-45F9-9132-BB70-6C3F440AB772}"/>
          </ac:inkMkLst>
        </pc:inkChg>
      </pc:sldChg>
      <pc:sldChg chg="addSp modSp mod">
        <pc:chgData name="Michael Kuniega" userId="999f7fd1-0dc3-4cba-81fd-6a42a8d75a98" providerId="ADAL" clId="{1F9F5547-3A23-4B75-9B04-D018B6E06D5A}" dt="2022-12-25T23:36:32.536" v="205" actId="20577"/>
        <pc:sldMkLst>
          <pc:docMk/>
          <pc:sldMk cId="455960594" sldId="266"/>
        </pc:sldMkLst>
        <pc:spChg chg="mod">
          <ac:chgData name="Michael Kuniega" userId="999f7fd1-0dc3-4cba-81fd-6a42a8d75a98" providerId="ADAL" clId="{1F9F5547-3A23-4B75-9B04-D018B6E06D5A}" dt="2022-12-25T23:36:32.536" v="205" actId="20577"/>
          <ac:spMkLst>
            <pc:docMk/>
            <pc:sldMk cId="455960594" sldId="266"/>
            <ac:spMk id="6" creationId="{3AD17674-2515-4903-87BA-63BCC6FFB349}"/>
          </ac:spMkLst>
        </pc:spChg>
        <pc:inkChg chg="add">
          <ac:chgData name="Michael Kuniega" userId="999f7fd1-0dc3-4cba-81fd-6a42a8d75a98" providerId="ADAL" clId="{1F9F5547-3A23-4B75-9B04-D018B6E06D5A}" dt="2022-12-25T23:30:11.940" v="125"/>
          <ac:inkMkLst>
            <pc:docMk/>
            <pc:sldMk cId="455960594" sldId="266"/>
            <ac:inkMk id="2" creationId="{76A10A78-ED26-C3A5-A7DC-E4EC8F26991E}"/>
          </ac:inkMkLst>
        </pc:inkChg>
      </pc:sldChg>
      <pc:sldChg chg="addSp modSp mod">
        <pc:chgData name="Michael Kuniega" userId="999f7fd1-0dc3-4cba-81fd-6a42a8d75a98" providerId="ADAL" clId="{1F9F5547-3A23-4B75-9B04-D018B6E06D5A}" dt="2022-12-25T23:36:38.021" v="207" actId="20577"/>
        <pc:sldMkLst>
          <pc:docMk/>
          <pc:sldMk cId="1889649311" sldId="267"/>
        </pc:sldMkLst>
        <pc:spChg chg="mod">
          <ac:chgData name="Michael Kuniega" userId="999f7fd1-0dc3-4cba-81fd-6a42a8d75a98" providerId="ADAL" clId="{1F9F5547-3A23-4B75-9B04-D018B6E06D5A}" dt="2022-12-25T23:36:38.021" v="207" actId="20577"/>
          <ac:spMkLst>
            <pc:docMk/>
            <pc:sldMk cId="1889649311" sldId="267"/>
            <ac:spMk id="6" creationId="{3AD17674-2515-4903-87BA-63BCC6FFB349}"/>
          </ac:spMkLst>
        </pc:spChg>
        <pc:inkChg chg="add">
          <ac:chgData name="Michael Kuniega" userId="999f7fd1-0dc3-4cba-81fd-6a42a8d75a98" providerId="ADAL" clId="{1F9F5547-3A23-4B75-9B04-D018B6E06D5A}" dt="2022-12-25T23:30:11.940" v="125"/>
          <ac:inkMkLst>
            <pc:docMk/>
            <pc:sldMk cId="1889649311" sldId="267"/>
            <ac:inkMk id="2" creationId="{F9C529E8-2AA1-7D5A-702A-C53BEAA07B55}"/>
          </ac:inkMkLst>
        </pc:inkChg>
      </pc:sldChg>
      <pc:sldChg chg="addSp modSp mod">
        <pc:chgData name="Michael Kuniega" userId="999f7fd1-0dc3-4cba-81fd-6a42a8d75a98" providerId="ADAL" clId="{1F9F5547-3A23-4B75-9B04-D018B6E06D5A}" dt="2022-12-25T23:36:42.044" v="209" actId="20577"/>
        <pc:sldMkLst>
          <pc:docMk/>
          <pc:sldMk cId="1498843086" sldId="268"/>
        </pc:sldMkLst>
        <pc:spChg chg="mod">
          <ac:chgData name="Michael Kuniega" userId="999f7fd1-0dc3-4cba-81fd-6a42a8d75a98" providerId="ADAL" clId="{1F9F5547-3A23-4B75-9B04-D018B6E06D5A}" dt="2022-12-25T23:36:42.044" v="209" actId="20577"/>
          <ac:spMkLst>
            <pc:docMk/>
            <pc:sldMk cId="1498843086" sldId="268"/>
            <ac:spMk id="3077" creationId="{CCEAB0ED-E6C8-46C2-B57E-3C9ACFC4B303}"/>
          </ac:spMkLst>
        </pc:spChg>
        <pc:inkChg chg="add">
          <ac:chgData name="Michael Kuniega" userId="999f7fd1-0dc3-4cba-81fd-6a42a8d75a98" providerId="ADAL" clId="{1F9F5547-3A23-4B75-9B04-D018B6E06D5A}" dt="2022-12-25T23:30:11.940" v="125"/>
          <ac:inkMkLst>
            <pc:docMk/>
            <pc:sldMk cId="1498843086" sldId="268"/>
            <ac:inkMk id="10" creationId="{CA00A4DA-FFB3-8FE2-DF3E-CA81E7153E19}"/>
          </ac:inkMkLst>
        </pc:inkChg>
      </pc:sldChg>
      <pc:sldChg chg="addSp modSp mod">
        <pc:chgData name="Michael Kuniega" userId="999f7fd1-0dc3-4cba-81fd-6a42a8d75a98" providerId="ADAL" clId="{1F9F5547-3A23-4B75-9B04-D018B6E06D5A}" dt="2022-12-25T23:36:49.970" v="213" actId="20577"/>
        <pc:sldMkLst>
          <pc:docMk/>
          <pc:sldMk cId="4001744332" sldId="269"/>
        </pc:sldMkLst>
        <pc:spChg chg="mod">
          <ac:chgData name="Michael Kuniega" userId="999f7fd1-0dc3-4cba-81fd-6a42a8d75a98" providerId="ADAL" clId="{1F9F5547-3A23-4B75-9B04-D018B6E06D5A}" dt="2022-12-25T23:36:49.970" v="213" actId="20577"/>
          <ac:spMkLst>
            <pc:docMk/>
            <pc:sldMk cId="4001744332" sldId="269"/>
            <ac:spMk id="3077" creationId="{CCEAB0ED-E6C8-46C2-B57E-3C9ACFC4B303}"/>
          </ac:spMkLst>
        </pc:spChg>
        <pc:inkChg chg="add">
          <ac:chgData name="Michael Kuniega" userId="999f7fd1-0dc3-4cba-81fd-6a42a8d75a98" providerId="ADAL" clId="{1F9F5547-3A23-4B75-9B04-D018B6E06D5A}" dt="2022-12-25T23:30:11.940" v="125"/>
          <ac:inkMkLst>
            <pc:docMk/>
            <pc:sldMk cId="4001744332" sldId="269"/>
            <ac:inkMk id="6" creationId="{7B39D196-1559-A480-900F-66CDBFBBA20F}"/>
          </ac:inkMkLst>
        </pc:inkChg>
      </pc:sldChg>
      <pc:sldChg chg="addSp delSp modSp mod">
        <pc:chgData name="Michael Kuniega" userId="999f7fd1-0dc3-4cba-81fd-6a42a8d75a98" providerId="ADAL" clId="{1F9F5547-3A23-4B75-9B04-D018B6E06D5A}" dt="2022-12-25T23:42:47.701" v="214"/>
        <pc:sldMkLst>
          <pc:docMk/>
          <pc:sldMk cId="2306233589" sldId="272"/>
        </pc:sldMkLst>
        <pc:spChg chg="mod">
          <ac:chgData name="Michael Kuniega" userId="999f7fd1-0dc3-4cba-81fd-6a42a8d75a98" providerId="ADAL" clId="{1F9F5547-3A23-4B75-9B04-D018B6E06D5A}" dt="2022-12-25T23:35:52.053" v="167" actId="1076"/>
          <ac:spMkLst>
            <pc:docMk/>
            <pc:sldMk cId="2306233589" sldId="272"/>
            <ac:spMk id="2" creationId="{5BE7503B-D8E5-061B-8371-9E45989B0780}"/>
          </ac:spMkLst>
        </pc:spChg>
        <pc:spChg chg="mod">
          <ac:chgData name="Michael Kuniega" userId="999f7fd1-0dc3-4cba-81fd-6a42a8d75a98" providerId="ADAL" clId="{1F9F5547-3A23-4B75-9B04-D018B6E06D5A}" dt="2022-12-25T23:35:59.958" v="168" actId="1076"/>
          <ac:spMkLst>
            <pc:docMk/>
            <pc:sldMk cId="2306233589" sldId="272"/>
            <ac:spMk id="6" creationId="{731625A3-93B8-DE70-0C9C-C2AF9E29F203}"/>
          </ac:spMkLst>
        </pc:spChg>
        <pc:spChg chg="mod">
          <ac:chgData name="Michael Kuniega" userId="999f7fd1-0dc3-4cba-81fd-6a42a8d75a98" providerId="ADAL" clId="{1F9F5547-3A23-4B75-9B04-D018B6E06D5A}" dt="2022-12-25T23:36:27.505" v="201" actId="20577"/>
          <ac:spMkLst>
            <pc:docMk/>
            <pc:sldMk cId="2306233589" sldId="272"/>
            <ac:spMk id="3077" creationId="{CCEAB0ED-E6C8-46C2-B57E-3C9ACFC4B303}"/>
          </ac:spMkLst>
        </pc:spChg>
        <pc:inkChg chg="del mod">
          <ac:chgData name="Michael Kuniega" userId="999f7fd1-0dc3-4cba-81fd-6a42a8d75a98" providerId="ADAL" clId="{1F9F5547-3A23-4B75-9B04-D018B6E06D5A}" dt="2022-12-25T23:34:24.779" v="137" actId="478"/>
          <ac:inkMkLst>
            <pc:docMk/>
            <pc:sldMk cId="2306233589" sldId="272"/>
            <ac:inkMk id="5" creationId="{2E78552E-FF41-6FF7-27E9-2859F75C1C6B}"/>
          </ac:inkMkLst>
        </pc:inkChg>
        <pc:inkChg chg="add">
          <ac:chgData name="Michael Kuniega" userId="999f7fd1-0dc3-4cba-81fd-6a42a8d75a98" providerId="ADAL" clId="{1F9F5547-3A23-4B75-9B04-D018B6E06D5A}" dt="2022-12-25T23:42:47.701" v="214"/>
          <ac:inkMkLst>
            <pc:docMk/>
            <pc:sldMk cId="2306233589" sldId="272"/>
            <ac:inkMk id="8" creationId="{99E70DA9-8E7B-12C9-0127-6BBFDF8347BB}"/>
          </ac:inkMkLst>
        </pc:inkChg>
        <pc:cxnChg chg="mod">
          <ac:chgData name="Michael Kuniega" userId="999f7fd1-0dc3-4cba-81fd-6a42a8d75a98" providerId="ADAL" clId="{1F9F5547-3A23-4B75-9B04-D018B6E06D5A}" dt="2022-12-25T23:36:08.076" v="198" actId="1036"/>
          <ac:cxnSpMkLst>
            <pc:docMk/>
            <pc:sldMk cId="2306233589" sldId="272"/>
            <ac:cxnSpMk id="3" creationId="{F5271F50-AD26-DFB3-978E-FB808A8EB128}"/>
          </ac:cxnSpMkLst>
        </pc:cxnChg>
        <pc:cxnChg chg="mod">
          <ac:chgData name="Michael Kuniega" userId="999f7fd1-0dc3-4cba-81fd-6a42a8d75a98" providerId="ADAL" clId="{1F9F5547-3A23-4B75-9B04-D018B6E06D5A}" dt="2022-12-25T23:36:14.381" v="199" actId="14100"/>
          <ac:cxnSpMkLst>
            <pc:docMk/>
            <pc:sldMk cId="2306233589" sldId="272"/>
            <ac:cxnSpMk id="4" creationId="{996806B9-AC48-504C-0753-49C4117D840F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5T23:05:42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3295 6726 280 0,'0'3'107'0,"-4"0"-83"0,4 1 8 16,0-4 1-16,-3 6-4 16,-1 0 3-16,1 1-6 15,-1 2-2-15,4 4-13 16,-7 5 0-16,3 8 2 0,1-7-3 16,-4 18 2-16,0 4 2 15,0 3 1-15,-1-3-6 16,8-3-1-16,-3-6-4 0,-1-4-3 15,1-3 0-15,3-6 1 16,-7 0-3-16,3-3 0 16,1-4-1-16,3 1-2 15,0-4-6-15,0-2-4 16,-4-1-14-16,4 0-5 16,0-6-25-16,0 0-8 15,4-6-84 1</inkml:trace>
  <inkml:trace contextRef="#ctx0" brushRef="#br0" timeOffset="465.25">3082 6795 264 0,'-4'-6'101'0,"4"6"-78"0,0 0 20 16,0 0 2-16,0 0-10 15,0 0-1-15,0 0-15 16,0 0-4-16,4 3-9 0,7 4 5 0,-4 2 4 15,7 7 6-15,7 9 2 16,0 7-6-16,1 5-2 16,6 4-5-16,-3 0 1 15,-4-3-4-15,8 0 1 16,-1-7-3-16,0-2 0 16,-6-4-3-16,-5-3 1 15,1-6 0-15,-4-1 1 16,-3-5-2-16,-4-1 1 15,3-2-2-15,-6-1 2 16,0-3-11-16,3 0-4 16,-7 0-27-16,0-3-13 15,0-3-25-15,0 0-10 16,10-6-68-16</inkml:trace>
  <inkml:trace contextRef="#ctx0" brushRef="#br0" timeOffset="827.75">3557 7114 292 0,'-4'6'110'0,"4"-3"-86"0,-3-3 22 0,3 0 6 16,0 0-13-16,0 0-2 15,0 0-15-15,0 6-4 16,0 1-10-16,0 2-1 0,3 1 0 16,5 2-1-16,2 4 1 15,4 0-4-15,-3-1 0 16,0 1-3-16,3 0-1 15,-7-3-4-15,7-1 1 16,-3 1-22-16,3-4-11 16,-3-2-22-16,-4-1-11 15</inkml:trace>
  <inkml:trace contextRef="#ctx0" brushRef="#br0" timeOffset="1516.59">3876 6843 304 0,'-7'-7'115'0,"0"4"-89"0,3 0 19 15,4 3 4-15,0 0-9 16,0 0 1-16,0 0-10 16,0 0-2-16,0 0-16 15,0 0-6-15,0 3-2 0,4 7 3 16,6 5 3-16,5 4-6 16,2 7-1-16,5 5-2 15,6 1 1-15,-3-4-2 16,-4 0-1-16,4-6 1 15,0 0-1-15,-4-6 0 16,4-3 2-16,-15-1-3 0,-3-2 0 16,4-4-1-16,-4 0 0 15,0 1 2-15,4-4 2 16,-11 0-12-16,3 0-6 16,1-3-16-16,0 0-5 15,-4 0-15-15,3-6-8 16,1-4-102-1</inkml:trace>
  <inkml:trace contextRef="#ctx0" brushRef="#br0" timeOffset="1907.74">4181 6795 368 0,'3'-3'137'0,"-6"6"-106"0,-1-3 15 15,4 0-1-15,0 0-14 16,0 0-1-16,0 0-11 16,-3 10-4-16,-1-1-8 15,4 10-1-15,0 10 4 0,4 8-2 16,-1 8 1-16,4-1-5 15,0 0-1-15,4-6 1 16,-4-1 0-16,-3 1-2 0,-1 0-2 16,1-3 1-16,-1 2-1 15,1-2-3-15,-1 0 2 16,1-7-1-16,-4-3 0 16,4-6-9-16,-4-6-3 15,3-7-11-15,1-9-2 16,-1-7-31-16,4-2-15 15,0-4-101 1</inkml:trace>
  <inkml:trace contextRef="#ctx0" brushRef="#br0" timeOffset="2567.85">4479 7174 324 0,'-4'-4'123'0,"0"4"-95"16,1 0 16-16,3 0 2 0,0 0-7 15,0 0 1-15,0 0-13 16,0 0-5-16,3 7-12 16,1-1 7-16,3 3 3 0,-3 4-8 15,6 3-2-15,4 0-4 16,1 2-1-16,-1 4-17 15,0 1-4-15,-3-1-23 16,3 0-10-16,7-3-29 16,-10-7-11-16,3-6-70 15</inkml:trace>
  <inkml:trace contextRef="#ctx0" brushRef="#br0" timeOffset="3663.06">7222 6707 208 0,'4'-6'77'0,"-4"3"-60"0,0-3 13 0,0 6 3 16,0 0-4-16,0 0 1 15,0 0-2-15,0 0 0 16,0 0-15-16,0 0 8 0,0 0 2 16,0 0 17-16,0 6 10 15,0 0-5-15,-4 7-2 16,1 2-9-16,-1 4-4 16,-7 7-12-16,4 5-4 15,0 10-8-15,0 9-4 16,0 1-4-16,0-4 1 0,0-3 1 15,7-3 2 1,-7-6-1-16,3-7-1 0,1-6 1 16,-1-3-1-16,1-3-7 15,3-4 0-15,0-2-10 16,0-1-2-16,0-2-10 16,-4-1-2-16,4-6-7 15,0 0-4-15,0-3-10 16,0 0-3-16,0-4-41 15,4-5-17-15,3-7-3 16</inkml:trace>
  <inkml:trace contextRef="#ctx0" brushRef="#br0" timeOffset="4026.56">7087 6748 368 0,'-3'-6'137'0,"3"6"-106"0,0 0 17 0,0 0 3 15,0 0-11-15,0 0-1 16,0 0-20-16,0 0-7 16,0 13-1-16,7 2 0 15,0 7-3-15,7 7-3 16,-7 8-2-16,11 11 0 0,7-1-2 15,3 0 2-15,4-6-2 16,4-3-1-16,-1-3 1 16,-3-4-1-16,0-2-3 15,-14-7 2-15,-1-4-12 16,-3-5-5-16,-3-3-12 16,0-4-6-16,-8-3-10 15,1-6-4-15,-4-3-25 16,0-4-10-16,0-3-56 15</inkml:trace>
  <inkml:trace contextRef="#ctx0" brushRef="#br0" timeOffset="4443.5">7421 7101 316 0,'0'6'121'0,"0"-6"-95"0,0 4 14 0,0-4-1 16,0 0-17-16,0 0-2 15,0 0-8-15,7 0-2 16,-7-4-6-16,7-2 4 0,0 0 2 16,3-1-3-16,1 1 1 15,7 3-1-15,-11 0 1 16,4 3 4-16,-1 6 5 15,1 0 4-15,-4 7 4 16,0 0-7-16,0 2 0 16,-3 1-9-16,-1 3-1 0,1 0-2 15,3 0-1 1,-7 0-6-16,3-3 1 0,1-4 0 16,3 1 0-16,0-4-3 15,0-3 2-15,0 1 3 16,0-7 1-16,4 0-10 15,0-3-3-15,-1-4-28 16,4 1-13-16,4 0-33 16,0-4-12-16,7-5-70 15</inkml:trace>
  <inkml:trace contextRef="#ctx0" brushRef="#br0" timeOffset="4940.29">7835 6773 244 0,'-3'-3'90'0,"-1"6"-70"0,4-3 24 0,0 0 4 0,-3 0-3 16,-1 0 3-16,1 0-1 15,3 0 1-15,0 0-26 16,0 0 0-16,0 0 2 0,0 0-11 15,3 4-4-15,4 2-4 16,7 3-1-16,8 7-2 16,-5 6 1-16,5 3 0 15,-1 1 3-15,0 2-3 16,0-3 0-16,1 0-1 16,-8-3-2-16,0-6 3 0,-3 0 0 15,-1-4-6 1,1-2-2-16,-4-4-14 0,0-3-3 15,-3-3-15-15,-1 0-4 16,1-3-29-16,-1-3-10 16,1-4-75-1</inkml:trace>
  <inkml:trace contextRef="#ctx0" brushRef="#br0" timeOffset="5362.82">8091 6732 376 0,'0'-3'140'0,"0"6"-109"0,0 1 9 15,0-4-4-15,0 0-10 16,0 0-1-16,0 0 2 15,0 0 0-15,0 0-14 16,0 9-1-16,0 4-1 0,0 2 0 16,0 11 3-16,0 8-5 15,0 10-1-15,3 4-2 16,1 2 1-16,-1-6-4 16,1 0 0-16,-1-6-1 15,4 0-2-15,-7-3 1 16,4-4 1-16,-1-6-3 0,1-3 0 15,-4-3-6-15,4-3-3 16,-4-3-10-16,0-4-2 16,0-3-13-16,0 1-3 15,0-1-11-15,0-3-2 16,3-3-5-16,-3-3-3 16,7-7-88-1</inkml:trace>
  <inkml:trace contextRef="#ctx0" brushRef="#br0" timeOffset="6024.17">8268 7035 300 0,'-4'6'112'0,"1"-3"-87"0,-1 0 20 0,4-3 4 16,0 0-7-16,0 0 0 16,0 0-10-16,0 0-5 15,0 0-15-15,4-3 6 0,-1-3 4 16,4-3-5-16,4-1-2 16,0 1-6-16,3-1-1 15,3 4-1-15,-2 3 3 16,2 0-1-16,5 3 2 15,-12 3 0-15,4 3 1 16,-3 7 0-16,0 2 2 16,-4 4-3-16,0 3-1 15,-4 0-4-15,1 1-1 16,0-5-1-16,-4 1 0 0,0 0-2 16,0-3 1-16,0-3-2 15,0-1 2-15,0-2-4 16,3-1-2-16,1-3 2 15,-1 1 0-15,1-4-2 16,3 0 2-16,0-3 1 16,4 0 2-16,-1-3-1 15,1 0-1-15,-1 0 1 16,1-1 1-16,-4 1-17 16,4 0-6-16,-4-3-28 15,0-1-11-15,0 1-50 16,7-3-22-16,0-4-45 15</inkml:trace>
  <inkml:trace contextRef="#ctx0" brushRef="#br0" timeOffset="8665.06">1235 10633 244 0,'0'3'90'0,"-3"0"-70"0,3 0 13 0,0-3 1 16,0 0-5-16,0 0 3 15,-4 3-5-15,4-3-2 16,-3 3-13-16,3 1 6 0,0-4 4 15,0 0 4-15,0 0 2 16,0 0-9-16,-7-4 1 16,-1-2-5-1,1-6-4-15,0-4-2 16,0-6-3-16,7-10-1 16,-7-9-3-16,0-9 1 15,7-1-2-15,0 1 2 16,0 3-2-16,7 0-1 15,0 2 1-15,-3 4 1 0,3 4-3 16,3 5 0-16,1 4-1 16,0 9-2-16,-1 6 3 15,8 10 0-15,0 9 1 16,0 7 0-16,-4 3 0 16,0 6 0-16,0 3 2 15,-3 3 3-15,-4 7 2 16,0 0 1-16,4-1-2 15,-8 1-1-15,1-3-3 16,-1-4 1-16,-3-3 2 16,4-3 2-16,-4-3-1 0,0-6 1 15,0-4-2-15,0 1 0 16,0-10-3-16,-4-4 1 16,1-8-4-16,-1-13-2 15,1-7 2-15,3-3 2 16,0 1 0-16,3-1-1 15,1 0-2-15,3 4-1 16,0 6 2-16,3 3 0 16,1 3-2-16,7 3 0 15,0 3-1-15,10 7 3 16,-7 6 0-16,11 6 1 16,7 4 2-16,-4 9 1 15,-3 9-1-15,-7 10 1 16,4 9 2-16,-5 4 4 15,-9-1 0-15,-1-6 0 0,0-3-3 16,-3-3 1 0,-4-10-4-16,0-6-2 0,-4-6 0 15,1-3 1-15,-1-4-1 16,1 1-1-16,-1-4 1 16,-3-3-1-16,0 0-18 15,0-3-5-15,0 0-27 16,0-3-10-16,0 0-21 15,0-7-7-15,11-5-81 16</inkml:trace>
  <inkml:trace contextRef="#ctx0" brushRef="#br0" timeOffset="9100.11">1877 10144 336 0,'0'7'126'0,"0"-4"-98"0,0 0 6 0,0-3-4 0,0 0-4 16,0 3 2-16,3 0-2 15,5 0-1-15,2-3-14 16,4 0 2-16,4 0 3 0,7 0-4 16,3 0-2-16,-3 0-3 15,3 0-2-15,8 0-3 16,-4 0-2-16,-7 0 1 15,-1 0-1-15,-2 0-11 16,-1 0-3-16,-7 0-13 16,0 0-3-16,-3 0-13 0,-8 4-3 15,5-1-19 1,-5 0-7-16,4 0-65 16</inkml:trace>
  <inkml:trace contextRef="#ctx0" brushRef="#br0" timeOffset="9445.17">2040 10437 392 0,'0'4'145'0,"-4"-1"-112"0,4-3 19 0,0 0 2 0,0 0-19 15,0 0-3-15,0 0-14 16,0 0-4-16,4 3-8 16,3-3-2-16,7 0 2 0,0-3 1 15,8 0 3-15,-1-4-5 16,4 1-3-16,3 0-1 16,0-1 1-16,-3 1-1 15,-7 0-1-15,0-1 1 16,-1 4-1-16,-2 0-14 15,-1 3-3-15,0 0-22 16,-3 3-8-16,-4 0-21 16,0 4-8-16,0-4-98 15</inkml:trace>
  <inkml:trace contextRef="#ctx0" brushRef="#br0" timeOffset="11877.13">2859 10160 284 0,'-4'-3'107'0,"4"3"-83"0,0 3 15 0,0-3 1 0,0 0-9 16,0 0 2-16,0 0-13 16,0 0-2-16,0 0-10 15,0 0-3-15,0 0 1 0,0 0 3 16,0-3 2-16,4 0 3 15,6 3 2-15,1-3-7 16,3 0-1-16,4-1-2 16,7 1-1-16,7 0 1 15,-4 0 1-15,7-3 1 16,4 2 0-16,-3-2-2 16,-8 0 1-16,8 3-4 15,-4 0 0-15,-1-1 1 16,12 1 2-16,3 0-3 0,0 0 0 15,11-3-1-15,0-1 1 16,-8 1-2-16,1 3 2 16,-11 0-2-16,7 3 2 15,4 3-2-15,-4 0-1 16,7 0 1-16,3 0-1 16,5-3 2-16,-5 0 1 15,-6 0-4-15,0 0-1 16,-11 0 3-16,3 0 1 15,8 0-3-15,-4 0-1 16,11 0 1-16,6 0 2 16,-6 0 0-16,0 0-1 0,-8 4 3 15,1-4 0 1,-7 3-4-16,6 0 1 0,4-3 0 16,4 0 0-16,3 0 2 15,-6 0 1-15,2-3-1 16,-13 0 1-16,-1-1-2 15,1 1 2-15,-11 3-2 16,7-3 2-16,0 3-2 16,-4 0 2-16,1 0-4 15,-1 0-2-15,1-3 4 16,-12 3 1-16,1 0 0 16,-4-3 1-16,-3 3-2 15,-4 0-1-15,4 0 3 16,-11 0 0-16,0 0-1 0,-3 0-2 15,-1 0-2-15,1 0 1 16,-1 0 1-16,1 0 2 16,-4 0-1-16,4 0 2 15,-4 0-9-15,0 0-1 16,0 0-27-16,3 0-10 16,1 0-57-16,6-3-25 15,-10-4-44 1</inkml:trace>
  <inkml:trace contextRef="#ctx0" brushRef="#br0" timeOffset="13451.86">2937 8966 248 0,'0'-6'93'0,"-4"3"-72"0,4 0 14 15,0 3 0-15,0 0-7 16,0 0 0-16,0 0-4 16,0 0-3-16,0 0-11 15,0 6 2-15,4 10 4 0,-1 9 1 16,8 0 1-16,-8-3 0 15,8 16 0-15,3 9-3 16,-3 16-1-16,10 10-4 0,7-1-1 16,-10-6-3-16,7-9-1 15,-4-7-3-15,-3-6 1 16,0-6-4-16,-1-3 0 16,-2-10 1-16,-5-3 0 15,-3-6 0-15,4 0 2 16,-7-4-1-16,-1-2-1 15,1-1-4-15,-1-3 0 16,1-2-33-16,3-4-13 16,-7-4-24-16,3-2-6 15,4-6-67 1</inkml:trace>
  <inkml:trace contextRef="#ctx0" brushRef="#br0" timeOffset="13901.87">3483 9354 324 0,'-4'6'121'0,"0"-3"-95"0,4-3 7 0,0 0-3 16,0 0-10-16,4 3 0 15,0 0 2-15,6 1 1 16,4-1-12-16,8 0 4 0,2 3 3 16,8 0-2-16,-7 1 3 15,4-1-4-15,-1 0 1 16,0 1-7-16,4-4-1 15,-4 0-4-15,8-3-1 16,6 0-1-16,-3 0 1 16,4 0-4-16,0-3-2 15,-12 0 4-15,-2-1 3 16,-4 1-3-16,-4 0-1 16,0 0-13-16,-3 0-5 0,-8 0-30 15,1 0-14-15,0 3-33 16,3 0-14-16,-3 0-34 15</inkml:trace>
  <inkml:trace contextRef="#ctx0" brushRef="#br0" timeOffset="14592.11">4362 9076 220 0,'-11'-9'85'0,"7"6"-66"0,1-4 12 0,-1 7 1 16,1 0-4-16,-1-3 3 15,-6 0-2-15,6 0 0 16,-3 0-16-16,3 0 8 0,4 0 5 16,-7-1-1-16,4 1 0 15,-4 3-2-15,3 0-3 16,1 3-6-16,-1 4-1 16,1 5-4-16,-1 4 0 15,0 3 1-15,1 6 1 16,3 4-3-16,0 5-3 0,0 7 2 15,3 6 2-15,1 7-4 16,3-4-3-16,0-6 1 16,4-3 0-16,3-6 1 15,7-7 0-15,-3-2-5 16,0-4-1-16,7-7-2 16,3-2 3-16,0-7 2 15,8-3 4-15,-12-6 4 16,5-6 5-16,-1-10-4 15,4-13 0-15,-18-5-6 16,4-7-1-16,3-1 1 16,-10 1 2-16,3 3-1 0,-10 0 0 15,-4 0 1-15,0 1 1 16,-11 2-1-16,-7-3 1 16,-10-3-4-16,-11 0-2 15,-18 3-3-15,8 3 1 16,-5 13-10-16,15 9-5 15,4 6-3-15,3 7-1 16,7 3-14-16,8 7-5 16,2 2-23-16,8 4-9 15,7-1-57-15,0-2-25 16,11-1 26 0</inkml:trace>
  <inkml:trace contextRef="#ctx0" brushRef="#br0" timeOffset="16319.19">3323 10623 264 0,'-7'-3'101'0,"3"6"-78"0,4-3 15 0,0 0 2 15,0 0-9-15,0 0-1 16,0 0-5-16,0 0-2 15,0-3-12-15,0 0 0 0,0-3 11 16,4-4-1-16,10 1-7 16,-10-1 0-16,6 1-9 15,5-1-1-15,-1 1 0 16,3 3 0-16,5-1 0 16,2 4 0-16,1 3 9 15,-7 3 3-15,-4 7 1 16,0-1 2-16,1 7-1 15,-5 0 0-15,1 3-7 16,-11 0-2-16,0 3-3 16,0 0 1-16,-7 0-2 15,3 0 2-15,-3-3-4 0,4 0-2 16,-1-4 0-16,0-2 1 16,4 0-3-16,0-4-2 15,0 0-1-15,0 1 3 16,8 2-5-16,6-2 2 15,3 3-3-15,8-1 0 16,0-2-1-16,-4 2 2 16,8 1-1-16,3 3 2 15,0 2 3-15,-4 1 3 16,7 0-2-16,-3 0-2 16,4 0 2-16,-12 0 0 15,1-3 7-15,-3-1 4 16,-5-2 3-16,-6 0 3 15,0-1-1-15,-4 1 4 0,-14-1 0 16,-8 1 1-16,1 0-9 16,-4-1-2-16,-3 4-3 15,0 0-1-15,3 0-6 16,-10-4 1-16,3 4-5 16,0-10-1-16,-3-3-8 15,10-3-2-15,-7 0-9 16,4 0-4-16,7-6-20 15,3-7-8-15,11 4-6 16,11-4-1-16,0 1-22 16,3-1-7-16,11 1-48 15</inkml:trace>
  <inkml:trace contextRef="#ctx0" brushRef="#br0" timeOffset="16934.89">4075 10803 288 0,'-4'0'110'0,"-3"0"-86"0,0 0 27 16,7 0 5-16,0 0-10 0,0 0 0 15,0 0-15-15,0 0-7 16,0 0-9-1,3 6-9-15,8 0 5 0,3 1 2 16,0-1 2-16,0 0 1 16,4 1-4-16,0-4-2 15,-4 0-4-15,0-3 1 16,0-3-4-16,4 0-2 16,-4-1 0-16,-3-2 1 15,3 0-1-15,-3 3-1 16,-4 0-21-16,0-1-11 15,-3 1-26-15,-1 3-9 16,1 0-37-16,10-3-100 16</inkml:trace>
  <inkml:trace contextRef="#ctx0" brushRef="#br0" timeOffset="17428.52">4493 10387 260 0,'-7'-6'96'0,"0"2"-75"0,-1 1 19 0,5 3 4 15,-4 0-10-15,-4 3 0 16,4 4-8-16,4 5-4 16,-8 4-12-16,4 3 5 0,3 6 2 15,1 0-3-15,3 7 2 16,3-4-5-16,4 4-1 15,8 2-2-15,2 11 2 16,5 5-5-16,-1 4-1 16,4-4-2-16,-1-3-2 0,1-9 1 15,0-3 1-15,-7-7-3 16,3-6-2-16,-3-6 2 16,3 0 2-16,-10-7-5 15,6-3-1-15,-2 1-16 16,-1-7-6-16,-7 0-19 15,4-4-9-15,-4-5-65 16,3-4-71 0,4-5 58-16</inkml:trace>
  <inkml:trace contextRef="#ctx0" brushRef="#br0" timeOffset="17761.55">4705 10693 348 0,'0'0'132'0,"-7"0"-103"0,7 0 1 0,0 0-6 16,0 0-1-16,7 0 6 15,-7 0-7-15,8-4-3 16,-1 1-11-16,3 0-5 0,-6 0 0 16,10 3-4-16,0-3 0 0,7 0-1 15,-3 3-2-15,3-4-17 16,4 1-9-16,-11 3-13 16,4-3-4-16,0 0-53 15,0-3-25-15</inkml:trace>
  <inkml:trace contextRef="#ctx0" brushRef="#br0" timeOffset="18359.81">4858 10481 308 0,'0'0'115'0,"-4"0"-89"0,4-3 8 0,0 3-4 16,0 0-10-16,0-3 1 16,0 0-6-16,4-3 1 15,-1-1-9-15,1-2 2 0,7 0 2 16,3-1-2-16,-4 1 2 15,1-1-4-15,14 4 1 16,3 0 1-16,-7 2 2 16,4 8 3-16,-3 2 4 15,-1 3 1-15,0 4 1 0,-7 3 2 16,0 3 1-16,-3 3-6 16,3 3-2-16,-10 3-7 15,3 1 0-15,-4 2-5 16,-3 4 0-16,0 2-1 15,0 4 1-15,0-3-2 16,0-3 2-16,0-4-2 16,0-5 2-16,0-7-4 15,0-4 0-15,4-2 1 16,0-1 0-16,-1-5 0 16,1-1 0-16,-1-6 0 15,4-3 2-15,0 0-3 16,0-4 0-16,1 1 1 15,-1-3 2-15,3-1-1 0,1-2-1 16,-4-1-10-16,4 0-6 16,-8-2-19-16,4-1-7 15,0 3-18-15,4 1-5 16,-4 2-14-16,0 1-3 16</inkml:trace>
  <inkml:trace contextRef="#ctx0" brushRef="#br0" timeOffset="18825.05">5226 10302 260 0,'0'-3'99'0,"-3"3"-77"0,3 0 13 15,0 0 3-15,0 0-7 16,0 0 2-16,0 0-8 16,0 0-1-16,0 0-13 15,0 3 7-15,11 3 2 0,-8 10 1 16,15 6 2-16,7 9 0 0,10 4 1 15,8 0-5-15,-4-4-1 16,3 7-4-16,1-6 1 16,-15-1-2-16,0 4 2 15,-6 3-4-15,-5 3-1 16,-2 3-4-16,-5 0 1 16,-10 0-4-16,0-3-2 15,0-3 0-15,-7-7 1 16,-4-6-6-16,4-3-1 15,7-6-18-15,-7-3-8 16,4-7-30-16,3-6-11 16,-4-3-52-16,4-10-22 15,0-2 5 1</inkml:trace>
  <inkml:trace contextRef="#ctx0" brushRef="#br0" timeOffset="19502.2">5953 9952 304 0,'4'0'115'0,"-4"0"-89"0,0 0 14 16,0 0 1-16,0 0-6 15,0 0 2-15,3 3-3 16,8-3 1-16,-1 3-19 15,-2-3 0-15,6 4-2 0,0-1-3 0,4-3 1 16,-1 0-7-16,1 0-3 16,0 0 1-16,0 3 0 15,-8 0-19-15,4 0-7 16,1 0-28-16,-1 4-10 16,-4-1-43-16,8-3-19 15,7-3-11 1</inkml:trace>
  <inkml:trace contextRef="#ctx0" brushRef="#br0" timeOffset="19742.18">6116 10264 308 0,'-3'10'115'0,"3"-7"-89"0,0-3 27 0,0 0 7 0,0 0-19 15,3-3-4-15,1-1-15 16,3 1-4-16,0-3-10 16,4 0-5-16,3-1-2 0,-4 1-1 15,8 0 2-15,7-1-23 16,0 1-11-16,3 0-23 16,-3 0-11-16,0-1-94 15</inkml:trace>
  <inkml:trace contextRef="#ctx0" brushRef="#br0" timeOffset="20536.96">7151 8676 260 0,'0'-3'96'0,"-3"3"-75"0,3 3 21 0,0-3 6 16,0 0-6-16,0 0 0 15,0 0-8-15,0 0-4 16,0 10-5-16,0 5-4 16,0 11 0-16,3 8 1 15,1 14-3-15,3 8-2 0,3 1-5 16,8 0 0-16,0-1-1 15,7-2 3-15,-4 3-5 16,4-1-3-16,-4 1-3 16,0-6 0-16,1-7-2 15,-1-10-1-15,-10-5 1 16,-1-7-1-16,-3-3-5 16,0-7 1-16,-3 1-16 15,-1-4-4-15,1-2-17 16,-4-4-6-16,0-3-28 15,-7 0-10-15,3-3-78 16</inkml:trace>
  <inkml:trace contextRef="#ctx0" brushRef="#br0" timeOffset="21078.08">6917 9675 368 0,'-3'-3'140'0,"3"0"-109"0,-4 3 16 0,4 0-2 0,0 0-16 15,0 0-5-15,0 0-11 16,0 0-4-16,4 0-5 16,6 0 4-16,5 0 2 0,2 0 1 15,12 0 1-15,-8-3 2 16,4-1 2-16,3 1-5 16,7 0 1-16,15 0-3 15,10 0 0-15,4 0-3 16,0-4 1-16,-7 1-4 15,-4 0-2-15,4-1 2 16,3 1 2-16,-7 3 0 16,4-3 0-16,-1-1-6 0,-2 1 1 15,-8 3 0 1,-4 0 2-16,-6 0-1 0,-4-1-1 16,-4 1-2-16,-3 0 1 15,-4 0 1-15,-7 3 2 16,0 0-14-16,-3 0-7 15,3 0-19-15,-10 0-6 16,-1-3-17-16,1 3-6 16,-1 0-246-1,8-6 142 1</inkml:trace>
  <inkml:trace contextRef="#ctx0" brushRef="#br0" timeOffset="23541.1">7006 10072 236 0,'0'3'88'0,"-4"-3"-69"0,1 0 13 0,3 0 2 16,0 0-5-16,0 0 3 15,0 0-5-15,0 0-2 16,0 0-13-16,-4 0-1 0,4-3 2 0,0 0-3 16,4-4 2-16,-1 1-3 15,4-3 2-15,4-1-4 16,0 1 1-16,-1 2-3 16,4 1 0-16,1 3-1 15,-1 0 0-15,-7 3 4 16,11 3 3-16,-15 3 7 15,4 1 3-15,0 2 1 16,4 1-2-16,-11 2-2 16,4 1-1-16,-1-1-7 15,-3 1-4-15,0 0-1 16,0-1-1-16,0-2 0 16,0-1 0-16,0-3-5 15,0 1 1-15,0-4 0 16,0 0 2-16,0 0-6 15,4 3 1-15,-1 1-4 0,8-1 0 16,-8 0-3-16,8 1 1 16,3 2 3-16,4 4 1 15,7-1 3-15,-4 4 3 16,4 6-2-16,0 0 0 16,-4 0 1-16,-3 0 2 15,-1-3 5-15,-10 0 6 16,1 0 2-16,-5 0 3 15,-6 0-1-15,-5 0 1 16,-2-4-7-16,-11 1-2 16,6 0-5-16,-9-3-3 15,-1-1 0-15,0-2-1 0,0-4-9 16,4 0-2-16,3 0-3 16,4-2-1-16,7-4-14 15,-4 0-7-15,4-4-16 16,4-2-5-16,3-3-4 15,3-10-1-15,4-6-95 16</inkml:trace>
  <inkml:trace contextRef="#ctx0" brushRef="#br0" timeOffset="23945.44">7548 9918 280 0,'0'0'107'0,"0"0"-83"0,0 0 24 0,0 0 6 15,0 0-15-15,0 0 2 16,0 12-19 0,0 4-13-16,4 6-1 0,3 3-2 0,-4 0 4 15,4 4 1-15,1-1-3 16,-1 0-3 0,0 1-2-16,0-1-3 0,7 0-2 15,-14 1 1 1,7-1-10-16,0-3-5 0,0-6-12 15,0 0-3-15,-3-3-5 16,-1-3-3-16,1-7-11 16,0-3-4-16,-1-9-72 15</inkml:trace>
  <inkml:trace contextRef="#ctx0" brushRef="#br0" timeOffset="24202.16">7499 10179 280 0,'7'0'107'0,"-7"0"-83"0,7 0 17 0,-4 0 4 15,4 0-13-15,4-3-1 16,0 0-14-16,3 0-5 15,0-1-7-15,4 1-4 0,3-3 2 16,-3 0-18-16,7-1-6 16,3 1-41-16,7-3-17 0,-6-4-58 15</inkml:trace>
  <inkml:trace contextRef="#ctx0" brushRef="#br0" timeOffset="24711.57">7800 9924 300 0,'-4'3'112'0,"4"-3"-87"0,0 0 15 0,0 0 3 16,0 0-15-16,0 0-1 15,0 0-5-15,4 0 1 16,3-3-13-16,4 0 1 0,-1 0 0 16,4-1-4-16,8 4-2 15,-8 4 4-15,4-1 2 16,-1 3 5-16,1 3 2 16,-4 4-1-16,4 0 2 15,-4 2-4-15,-3 1 1 16,-1 3-5-16,1 3 1 15,-7 3-5-15,-1 1-2 16,-3-1-2-16,0 0-3 16,0 0 3-16,0-6 0 15,0 0-1-15,0-6-2 16,4-1 1-16,-1-2-1 0,1-1 0 16,3-3 0-16,-4 1 0 15,4-7 0-15,1 0 0 16,2-4 2-16,1-2-1 15,3 0-1-15,4 0-19 16,-1-4-10-16,5 1-29 16,2-1-11-16,1-2-46 15,7-4-16-15,-3 0-17 16</inkml:trace>
  <inkml:trace contextRef="#ctx0" brushRef="#br0" timeOffset="25206.65">8565 9373 264 0,'-3'0'101'0,"-1"3"-78"0,4 0 22 16,0-3 6-16,0 0-5 15,0 0 2-15,0 0-11 16,0 0-3-16,0 0-19 16,0 0-5-16,0 0 1 0,4 0-1 15,-1 0 2-15,5 0-4 16,2-3-3-16,4 0-2 15,4-4-3-15,3 4-6 0,4 0-4 16,4 3-30-16,2 6-11 16,-6 4-36-16,4-1-12 15,-8 1-45 1</inkml:trace>
  <inkml:trace contextRef="#ctx0" brushRef="#br0" timeOffset="25417.73">8679 9653 288 0,'0'0'110'0,"3"-3"-86"0,5 0 16 0,-5 3 0 0,8-4-18 16,6 1-4-16,1-3-9 15,7 0-4-15,3-1-2 16,8-2-7-16,-8-1-2 0,0 1-30 15,1 0-14-15,-1-4-91 16</inkml:trace>
  <inkml:trace contextRef="#ctx0" brushRef="#br0" timeOffset="25971.64">9437 8427 288 0,'-3'-6'110'0,"-1"6"-86"0,1 0 13 0,3 0 2 0,0 0-8 15,0 0 2-15,0 0-8 16,0 0-3-16,0 3-12 16,3 10-2-16,4 9 2 0,1 6 0 15,2 4 4-15,1 2-5 16,-1 4-3-16,1 3 3 16,0 3 2-16,-1 7-6 15,1 2-3-15,0-2-4 16,-1-4 1-16,1-6 1 15,0-6 0-15,-4-10-3 16,0 0 2-16,0-6-15 0,-4-7-6 16,4-2-16-16,-7-1-6 15,4-2-14-15,-4-1-4 16,4-6-78 0</inkml:trace>
  <inkml:trace contextRef="#ctx0" brushRef="#br0" timeOffset="26422.96">9310 9284 348 0,'0'-3'132'0,"0"3"-103"0,0 0 5 15,0 0-5-15,0 0-8 16,3 0-1-16,4 0-2 16,4 0 1-16,7-3-10 15,3 0 1-15,4-3 3 0,0-1-3 16,0-2 0-16,3-4-2 15,7 1 0-15,8-1-2 16,7 0 1-16,-1 1-4 16,1-1 0-16,-4 1-1 0,-4 2-2 15,-6 1 1-15,-1 2-1 16,-10 1 0-16,-7 0 2 16,0 3-1-16,-1-1 2 15,-10 1-15-15,0 0-5 16,1 0-18-16,-5 3-5 15,1 0-28-15,-4 0-9 16,0 0-80 0</inkml:trace>
  <inkml:trace contextRef="#ctx0" brushRef="#br0" timeOffset="27144.85">9554 9549 324 0,'-3'-13'121'0,"3"10"-95"0,0 0 18 16,0 3 2-16,0 0-12 16,0 0 0-16,0 0-6 0,0 0 0 15,-4 6-16-15,4 4-2 0,0-1-3 16,0 4 1-16,0-1 0 16,0 1-4-16,0-4-1 15,0 1-1-15,0 3-2 16,0-4 1-16,4 4-1 15,-1-4 0-15,1 1 0 16,0-1 0-16,3-3 2 16,-7 1-3-16,3-1-2 15,1-3-1-15,3-3 0 16,3-3 0-16,5-3 0 16,2-1 0-16,5 1 3 15,-5 0-5-15,8-1 0 16,0 1 0-16,0 0 4 15,0 3-1-15,-1 3 1 0,5 0 2 16,-4 3 0-16,-1 3 0 16,-2 0 2-16,-5 4-1 15,-2-1-1-15,2 1 12 16,-10-1 4-16,0 4 5 16,1-1 4-16,-5 4 0 15,1 0 0-15,-4 3-8 16,-4 3 0-16,-3 3-8 15,-7 0-3-15,-4 4-3 16,-3-4-3-16,-8 0-2 16,-6-3 1-16,3-3-12 15,-10-6-5-15,6-4-6 16,8-3-2-16,3-6-17 0,4-3-5 16,3-3-19-16,4-7-8 15,3-6-32-15,8-6-15 16,6 0 2-1</inkml:trace>
  <inkml:trace contextRef="#ctx0" brushRef="#br0" timeOffset="27578.21">9551 9458 272 0,'0'9'104'0,"0"-6"-81"0,0 0 25 15,0-3 4-15,0 0-7 16,0 0 0-16,0 0-3 15,0 0-2-15,0 0-21 16,0 0-3-16,0 0-1 0,0 3-2 16,3 1 2-16,5-4-4 15,2 0-1-15,4-4-2 0,8-2 2 16,6-3-3-16,7-7-2 16,4-3-2-16,4 0 0 15,-8 0-2-15,1 0 2 16,-1 0-2-16,-10 4 2 15,-7 2-9-15,0 1-1 16,-1 2-25-16,-10 4-11 16,4-1-31-16,-4 4-13 15</inkml:trace>
  <inkml:trace contextRef="#ctx0" brushRef="#br0" timeOffset="31165.76">14882 6814 228 0,'0'-6'85'0,"0"3"-66"0,0 3 10 16,0 0-1-16,0-6-5 0,0 2-2 15,0 1-3-15,0 0 1 16,0 0-10-16,0 0 3 0,0 0 2 16,0 3 1-16,0 0 4 15,0 0 4 1,0 0 6-16,0 0-1 0,0 0 3 16,-4 6-13-16,1 3-3 15,-4 7-3-15,0 9 0 16,0 7-9-16,-1 6-1 15,1 0-2-15,0 2 0 16,0-2 0-16,0-3 0 16,0-7 0-16,3-2 0 15,1-4 0-15,-1-4 0 16,4-2 0-16,-7 0 0 16,4-3-16-16,-1-1-4 0,-3-2-14 15,4-4-7-15,-1 0-19 16,4-6-10-16,0 0-31 15,0 0-11-15,7-3 11 16</inkml:trace>
  <inkml:trace contextRef="#ctx0" brushRef="#br0" timeOffset="31555.81">14772 6748 276 0,'-4'-3'104'0,"4"6"-81"0,0-3 16 0,0 0 1 16,0 0-2-16,0 7 4 15,4 2-12-15,0 4-3 16,3 2-16-16,0 11 2 0,3 5 1 15,5 7 1-15,-1 3 1 16,3 0-4-16,5-3-2 16,-1-4-6-16,0-2-1 15,1-7-1-15,-1 0 1 16,-3-6-2-16,-4-3-1 0,0-4 1 16,0 1 1-16,-7-4-3 15,0-2 0-15,-3-4-21 16,3 0-8-16,-7-3-20 15,3-3-7-15,1 0-46 16,0-4-19-16,-1-2-4 16</inkml:trace>
  <inkml:trace contextRef="#ctx0" brushRef="#br0" timeOffset="32067.37">15130 7054 356 0,'-4'0'134'0,"4"0"-104"0,0 3 14 15,0-3-2-15,0 6-18 16,4 7-3-16,0 3-4 16,-1-1 2-16,4 4-11 15,0 0-4-15,0 0-3 0,0-3-1 16,1 0 0-16,-1-1-9 15,0-2-4-15,3 0-31 0,-6-4-11 16,3-3-25-16,4-3-10 16,-1 1-46-1</inkml:trace>
  <inkml:trace contextRef="#ctx0" brushRef="#br0" timeOffset="32712">15726 6792 264 0,'0'-3'99'0,"0"0"-77"0,0 0 15 0,0 3 5 16,0 0-3-16,0 0 4 15,0 0-4-15,0 0 0 16,3 3-21-16,1 3 3 0,3 7 0 16,0-4-7-16,0 7-3 15,0 3-9-15,4 3-1 16,-1 0-1-16,1 0 2 16,0-3-1-16,-1 0-1 0,1-3 1 15,-1-4 1-15,1-2-3 16,0-1 0-16,-1-2-15 15,1-1-4-15,-4-3-14 16,0 0-4-16,0-3-15 16,4 0-7-16,-11 0-73 15,7-3-51 1,4-3 78-16</inkml:trace>
  <inkml:trace contextRef="#ctx0" brushRef="#br0" timeOffset="33030.21">15942 6723 300 0,'-4'0'112'0,"4"3"-87"0,0 0 20 0,0 0 4 15,0 4-9-15,0 2-1 16,0 4-14-16,0 3-5 15,0 6-11-15,0 9 0 0,4 13 2 16,-1 7-4-16,1-1 1 16,-4-3-5-16,0-3 0 15,0-6-1-15,0-3-2 16,3-7-2-16,1-3 1 16,3-6-12-16,-7-3-5 15,4-3-21-15,-1-4-10 16,4-3-12-16,-3 1-4 15</inkml:trace>
  <inkml:trace contextRef="#ctx0" brushRef="#br0" timeOffset="33293.25">16140 6994 352 0,'0'-3'132'0,"0"6"-103"0,0-3 23 16,0 0 2-16,0 0-14 0,0 6-1 15,4 7-16-15,-1 6-4 16,4 6-11 0,1 0-5-16,-1 0 0 0,0-3-4 0,0 0 0 15,0-3-34-15,4 0-17 16,-8-6-35-16,8-4-13 15,3-6-57 1</inkml:trace>
  <inkml:trace contextRef="#ctx0" brushRef="#br0" timeOffset="34467.92">19355 6748 252 0,'4'-3'96'0,"-4"3"-75"0,0 3 19 16,0-3 4-16,0 0 8 15,0 0 5-15,0 0-15 16,-4 7-5-16,-3 2-22 16,0 4 2-16,0 2 3 0,-4 7-5 15,-3 10 2-15,0 6-8 16,0 3-1-16,0 0-6 0,-1-4-4 16,5-2 3-16,-1-3 3 15,0-7-3-15,4-3-3 16,0-3-13-16,0-4-2 15,4-2-10-15,-1 0-3 16,1-7-1-16,3 3 1 16,0-2-12-16,0-7-3 15,0-3-5-15,0-1-1 16,0-5-74 0</inkml:trace>
  <inkml:trace contextRef="#ctx0" brushRef="#br0" timeOffset="34768.74">19199 6748 272 0,'-3'-12'101'0,"3"8"-78"0,-4-2 20 16,1 3 2-16,3 3-1 16,0-6 1-16,0 6-10 15,0 0-2-15,0 0-18 16,0 9-7-16,0 1-3 0,7 5 1 15,3 4 3-15,1 6-2 16,3 7-2-16,4 6-5 16,3 3 0-16,4 0 0 15,0-4 2-15,0-2-10 16,3-3-4-16,-7-7-19 16,0-3-5-16,-3-3-14 0,0-3-6 15,-4-7-36-15,0-3-16 16,-3-3-5-1</inkml:trace>
  <inkml:trace contextRef="#ctx0" brushRef="#br0" timeOffset="35174.37">19525 7022 312 0,'-3'0'118'0,"-1"0"-92"0,4 0 8 0,0 0 0 0,0 0-5 15,4 0 3-15,-1-3-4 16,4 0-3-16,0 0-13 16,4 0-3-16,0 0-2 0,-4 3 3 15,0 0 1-15,0 3 3 16,0 3 4-16,0 3-1 15,-3 7 1-15,-1 0-5 16,4 0-3-16,-7-1-5 16,0 1-2-16,0-3-1 15,0-1 1-15,0-2-2 16,0-1-1-16,4-2-2 16,-1-1-1-16,1-3-1 0,3 0 0 15,0-3-8-15,0 0-3 16,4-3-16-16,0 0-6 15,3-3-31-15,0-7-11 16,11-3-89 0</inkml:trace>
  <inkml:trace contextRef="#ctx0" brushRef="#br0" timeOffset="35489.53">19841 6786 352 0,'0'0'132'0,"0"0"-103"0,0 0 3 15,0 0-4-15,7 3-6 16,-7 3 4-16,7 4-10 15,0-4-2-15,7 4-8 16,-7 2-2-16,11 1 2 0,-7-1-3 16,3-2 0-16,0-1-3 15,0 1-1-15,0-4-19 16,1 0-7-16,-5 1-21 16,4-1-10-16</inkml:trace>
  <inkml:trace contextRef="#ctx0" brushRef="#br0" timeOffset="35819.39">20092 6688 340 0,'0'-3'126'0,"0"3"-98"0,0 3 23 0,0-3 3 15,0 0-5-15,0 0 1 16,0 7-20-16,-3 5-5 16,3 7-15-16,-4 6 5 0,4 7 4 15,0 12-6-15,0 6 0 0,0 1-5 16,0-4-3-16,0-6-2 16,0-3 0-16,0-4-9 15,4-5-1-15,-1-7-23 16,1-3-10-16,0-7-10 15,-1 1-5-15,1-7-2 16,3-3 0-16,-7-3-13 16,7-3-6-16,3-9-51 15</inkml:trace>
  <inkml:trace contextRef="#ctx0" brushRef="#br0" timeOffset="36240.71">20224 6899 316 0,'0'7'118'0,"0"-7"-92"0,0 0 15 0,0 0 0 15,0 0-3-15,0 0 2 16,0 0-5-16,3-3-1 15,4-1-19-15,4 1-2 0,3-3 0 16,4 3-5-16,3 0 0 16,-7 3-4-16,7 3-3 15,-3 0 8-15,0 3 4 0,-4 4 2 16,0 5 4-16,-3 4-5 16,-4 7 0-16,-3 2-6 15,-4 0-3-15,0-3-2 16,0-2-3-16,0-5-2 15,3-2 1-15,4-3-1 16,-3-4 0-16,6-6-5 16,5 1-3-16,-1-4-5 15,0-4-2-15,0 1-23 16,-7 3-12-16,0 0-45 16,4 0-18-16,0 0-50 15</inkml:trace>
  <inkml:trace contextRef="#ctx0" brushRef="#br0" timeOffset="38808.08">11667 10245 252 0,'-4'3'96'0,"1"4"-75"0,-1 2 12 0,4-3 2 0,0 4-10 16,0-1 0-16,0 1-3 15,0-4-2-15,0 0-10 16,0-3 7-16,0-3 5 0,0 0 4 16,0 0 2-16,0 0-2 15,0 0 1-15,0 0-4 16,0 0-2-16,0 0-7 16,0 0-1-16,-7-3-8 15,4-3-1-15,-1-3 0 16,1-4 0-16,-1 0 0 15,1-2 2-15,-1-4-3 0,4-3 0 16,0-4-1-16,0-2-2 16,0-7-2-16,0-5 1 15,0-14 1-15,4-3 2 16,3 4-1-16,0 5 2 16,3 7-4-16,-3 4 0 15,4 5 1-15,0 7 0 16,3 3-3-16,4 9 2 15,3 4 1-15,4 6 2 16,0 6-1-16,-1 9-1 16,-2 14 3-16,-5 11 0 15,1 4 3-15,-4 7 3 16,0-1-2-16,-3-3-2 16,0 0-2-16,-4-6 0 15,0 0-2-15,-4-7 2 16,1-6 0-16,3-2 1 0,-7-8 2 15,0-2 1-15,0-4 1 16,0 1 0-16,-74-4-2 16,148-6 1-16,-74-3-6 15,-7-3-3-15,3-10 1 16,1-6 0-16,3-7 1 16,0-8 0-16,0-11 0 15,0-8 0-15,3-1 0 16,8 3 0-16,-7 4-3 15,3 9 2-15,0 6 1 16,3 4 0-16,1 9-3 16,3 6 0-16,-7 4-1 0,11 2 3 15,-4 7 0-15,4 3 3 16,7 6-3-16,0 4-2 16,-1 2 2-16,1 10 2 15,3 13 0-15,-6 9 2 16,3 6-2-16,-4 4 2 15,-3-7-4-15,-4-3 0 16,-4-3 1-16,1-6 0 16,0-7 0-16,-8-2 2 15,1-8-1-15,-1-2-1 16,1-3 1-16,-4-4-1 16,3 1-3-16,-3-4 0 15,0 0-16-15,0-3-7 16,4-3-18-16,-4 0-7 0,0-3-6 15,3-3-3-15,1 0-21 16,3-4-9-16,4-2-53 16</inkml:trace>
  <inkml:trace contextRef="#ctx0" brushRef="#br0" timeOffset="39258.14">12443 9672 304 0,'-3'3'112'0,"-1"-3"-87"0,4 0 18 0,0 0 0 15,0 0-10-15,0 0-2 16,0 0 0-16,0 0 0 16,4 3-16-16,-1 0 9 0,1 0 3 15,3-3-8-15,0 4-1 16,7-4-1-16,-3 0-2 16,7 0-7-16,6 3-3 15,1-3-3-15,3 0-2 16,1 0 1-16,-1 3 1 15,1-3-3-15,-5 3 0 0,-2-3 1 16,-5 3 2-16,1-3-8 16,0 0-3-16,-11 0-11 15,0 0-2-15,0 0-9 16,-3 0-3-16,-4 3-12 16,0-3-6-16,-4 3-14 15,-3 1-4-15,-4-1-72 16</inkml:trace>
  <inkml:trace contextRef="#ctx0" brushRef="#br0" timeOffset="39676.81">12528 10040 280 0,'-10'10'107'0,"6"-7"-83"0,4-3 17 0,0 0 4 15,0 0-9-15,0 0 2 16,0 0-2-16,0 0 2 16,0 0-21-16,0 0 6 0,0 0 1 15,0 0-4-15,0 0 1 16,0 0-10-16,0 3-4 16,7-3 4-16,0 0 3 15,8 3-3-15,6-3-1 16,4 0-4-16,3-3-1 0,0 0 1 15,4 0 1-15,4 0-1 16,-12 3-1-16,5 0-3 16,-4 0 1-16,-4 0-2 15,0 0-1-15,-3 0 1 16,-4 0 1-16,-3 0-1 16,-1 3-1-16,1-3 1 15,-4 0-1-15,0 3-20 16,-3 0-7-16,-1 0-28 15,4 0-10-15,-7 1-54 16,14-14-112 0</inkml:trace>
  <inkml:trace contextRef="#ctx0" brushRef="#br0" timeOffset="42471.32">13563 9120 228 0,'0'-12'88'0,"0"9"-69"0,-3-4 13 16,3 4 0-16,0 0 0 16,0 0 4-16,-4 0-1 15,4 0 1-15,0 3-19 16,0 0 10-16,0 0 5 0,0 0 4 16,0 0 0-16,0 0-8 15,0 0-3-15,-3 6-10 0,-1 3-2 16,1 4-3-16,-4 3-1 15,-1 3-5-15,1 0-3 16,0 3 0-16,0 3-1 16,4 0 0-16,-4 0 0 15,3-3 0-15,0-3 0 16,4-3 0-16,0-3 2 16,0-4-3-16,0 0-2 15,0-2 2-15,0-1 0 16,4-3 1-16,0 0 0 15,3-3 0-15,3-3 0 16,4-3 0-16,4-4 0 16,0 1-3-16,3 0 2 15,4 2-1-15,0 1 0 0,0 3-3 16,3 6 1-16,-7 3 4 16,4 7 2-16,-4 3 0 15,1 3-2-15,-1 3-2 16,0 0-1-16,-3 0-1 15,-4 0 3-15,0-3 13 16,-3 0 7-16,-1-4 2 16,-6 1-1-16,-4-3 1 15,0-1 1-15,-4 1-10 16,-3-1-2-16,0 1-6 16,-7 0-1-16,0-1-1 15,-4 1 1-15,-10-4-2 16,-4 1-1-16,-7-4-15 0,0-3-5 15,-7-3-12-15,7 0-3 16,7 0-14-16,4-3-4 16,6 0-10-16,5-3-2 15,6-1-23-15,7-2-6 16,8-10-40 0</inkml:trace>
  <inkml:trace contextRef="#ctx0" brushRef="#br0" timeOffset="43010.97">13592 9111 324 0,'0'3'123'0,"0"-3"-95"0,0 0 14 0,0 0 1 15,0 0-6-15,0 0 2 16,0 0-10-16,0 0-3 16,3 3-15-16,1-3 4 0,3 3 5 15,4 1-2-15,3-4 1 16,3 0-4-16,5 0-1 16,2-4-4-16,1 4 1 15,0-3-4-15,0 3 1 16,-4 0-3-16,0 0 0 15,4 0-3-15,-7 0-2 16,3-3 3-16,-7 0 0 16,1 0-1-16,-1 3-2 15,-4-3 1-15,1 3-1 16,-4 0-16-16,0 0-4 0,-3 0-34 16,-1-3-15-16,4 3-22 15,1-4-8-15,2-2-67 16</inkml:trace>
  <inkml:trace contextRef="#ctx0" brushRef="#br0" timeOffset="43462.26">14060 9476 316 0,'0'0'121'0,"0"0"-95"0,0 0 18 0,0 0 2 15,0 0-3-15,0 0 2 16,0 0-10-16,0 0-2 16,0 0-18-16,3 0 0 0,4-3 1 15,4 0-4-15,3 0-2 16,7 0-3-16,1 0 0 0,6-4-4 16,-10 1 0-16,3 3-1 15,0 0 1-15,-3-3-2 16,-4 2-1-16,0-2-2 15,0 0 1-15,-3-1-12 16,0 4-7-16,-1 0-27 16,-3 0-10-16,1 0-16 15,-1 0-8-15,3 0-79 16</inkml:trace>
  <inkml:trace contextRef="#ctx0" brushRef="#br0" timeOffset="44151.56">14616 8850 236 0,'0'-16'88'0,"-7"13"-69"0,3-1 17 0,4 4 3 16,-3 0-1-16,-1 0 2 16,1 0-5-16,-4 0 1 15,0 0-20-15,0 7 0 0,-1 5-2 16,5 7 1-16,-4 13 4 16,3 6-7-16,4 3 1 15,4 6-4-15,3 0 0 16,4 7-1-16,3 9 0 15,3 6-2-15,5-3 1 16,-1-9-4-16,0-7 0 16,4-9-3-16,-11-6-1 15,4-7 1-15,-4-6 0 16,0-3 0-16,0-3 2 16,-3-7-3-16,0 1 0 15,-1-7-23-15,1-3-10 0,-4 0-22 16,0-6-7-16,0-7-104 15</inkml:trace>
  <inkml:trace contextRef="#ctx0" brushRef="#br0" timeOffset="44453.95">14825 9291 332 0,'-3'0'126'0,"3"0"-98"0,0 0 8 0,0 0-2 16,0 0-11-16,0 0-1 16,3-4-8-16,1 1-1 15,3 0-8-15,3 0-3 0,8-3 1 16,3-1-4-16,8 1 0 15,-1 0-4-15,4-1 1 16,0 1-22-16,0 3-8 16,-4-3-23-16,1-1-9 15,-5 1-72 1</inkml:trace>
  <inkml:trace contextRef="#ctx0" brushRef="#br0" timeOffset="45202.38">15119 9004 272 0,'-3'-3'104'0,"-4"3"-81"0,3 0 20 16,4 0 6-16,0 0-9 16,0 0 1-16,0 0-10 0,-3-3-4 15,3-1-15 1,0-2 3-16,0-6 5 0,3-1-5 0,4-3 2 16,4 0-4-16,0 4 0 15,3-1-5-15,0 4-3 16,0 2 4-16,0 4 4 15,-3 3-1-15,0 3 1 16,-1 4 4-16,-3 2 1 16,0 1-3-16,0 2 1 15,1 4-9-15,-8 3-2 16,3 3-3-16,-3-3-2 16,0 0 1-16,0-3-1 15,0-4 0-15,0 1 2 16,0-4-3-16,0 1-2 0,4-4 2 15,-1 0 2-15,1 1-2 16,-1-1 0-16,4 0-1 16,-3 0 0-16,3 1 0 15,4-1-2-15,-1 0 0 16,12 1 0-16,-5 2-2 16,8 1 1-16,3 2 1 15,8 1 2-15,-8 3 3 16,1-1 2-16,-5 4 1 15,1 0 0-15,-14 3 4 16,3 0 5-16,-10 0 2 16,-1 0 0-16,-10 0-3 15,-4 0-2-15,-3 0-6 0,-11 1-1 16,1-5-1-16,-5-2 1 16,1 0-7-16,3-7 1 15,0-2-10-15,4-1-2 16,3-6-10-16,4 0-4 15,3-3-20-15,1-3-6 16,3-7-9-16,7-3-2 16,0-6-4-16,0-6-1 15,3-4-76 1</inkml:trace>
  <inkml:trace contextRef="#ctx0" brushRef="#br0" timeOffset="45532.72">15410 8683 340 0,'7'-13'129'0,"4"10"-100"0,7 6 13 15,-8 0 2-15,15 7-3 16,10 2 3-16,4 10-9 15,4 16-2-15,-4 9-18 16,0 7 2-16,-4-1 3 0,1 1 0 16,-4 0 3-16,-11-7-11 15,-3 3-4-15,-4 7-3 0,-14 6 1 16,0 3-5-16,-7-3-1 16,-4-9-13-16,-3-4-5 15,-4-6-21-15,1-6-10 16,-5-7-27-16,5-5-10 15,-8-7-97 1</inkml:trace>
  <inkml:trace contextRef="#ctx0" brushRef="#br0" timeOffset="46523.16">13500 10040 236 0,'-8'-3'88'0,"5"3"-69"0,-4 0 22 0,7 0 3 15,-4 3-7-15,4-3 1 16,0 4-5-16,0-4 0 15,-7 3-18-15,7-3 6 0,0 0 6 0,0 0-4 16,0 0-1-16,0 0-8 16,0 0-1-16,0 0-8 15,7 0-1-15,-3 0 2 16,6 0 1-16,8-3 14 16,11-1 6-16,6-2-7 15,4 0-4-15,3-4-3 16,-3-2-1-16,0-1 0 15,4 1 0-15,14-1-4 16,10-3-3-16,8 0 0 16,-1-2-1-16,-3-1 0 15,7-3 2-15,18 3-3 16,6 3 0-16,-6 0-3 16,-4 4-1-16,18-1 1 0,0 7 2 15,-4-1-1-15,-10 1-1 16,3 0-2-16,8-1 1 15,-1-2 1-15,-7 0 2 16,-14-1-1-16,0-2-1 16,0 2 1-16,-3 1-1 15,-4 2 0-15,-14 4 0 16,-11 0 0-16,-11 0 2 16,-6 3-1-16,-8 0-1 15,-3 0 1-15,-7 0 1 16,-4 0-1-16,0 0-1 15,-3 0-2-15,-1 0-1 0,1 0-1 16,-4 0 0 0,4 0 3-16,-8 0 0 0,1 0-4 15,-1 0 1-15,1 0-7 16,-1 0-1-16,5 0-22 16,-8 0-8-16,0 0-27 15,0 0-9-15,0 0-88 16,0 6-68-1,0-6 93-15</inkml:trace>
  <inkml:trace contextRef="#ctx0" brushRef="#br0" timeOffset="49154.26">13897 10173 296 0,'0'-3'112'0,"0"-1"-87"0,0 4 15 16,0 0 3-16,0 0-6 16,0 0 2-16,0 0-6 15,0 0-3-15,0 7-16 16,0 2 2-16,3 7 2 0,1 9-6 15,-1 13-2-15,1 9-1 0,3 4 1 16,3-4-3-16,-6-3-2 16,3-3 0-16,0-10 1 15,0-2-1-15,4-7 2 16,-4-3-6 0,4-4-3-16,-1-2 1 0,4-3 0 15,1-1-2-15,2-3 2 16,5-3 1-16,6-3 2 15,-3 0 1-15,-4-3 1 16,4 0-2-16,-4 0 1 16,0-3-2-16,-3-1-1 15,-4 4 1-15,0 0-1 16,-3 0-16-16,3 0-6 0,-10-4-16 16,3 4-6-1,-4 0-14-15,5-3-4 16,-1 3-23-16,-4-4-12 0,8-2-29 15</inkml:trace>
  <inkml:trace contextRef="#ctx0" brushRef="#br0" timeOffset="49543.89">14272 10261 296 0,'-10'-10'110'0,"6"7"-86"0,4-3 20 0,0 6 2 16,0 0-4-16,0 0-1 16,0 0-18-16,0 0-6 15,4 9-11-15,-1 10 3 0,4 13 1 16,0 6-3-16,0 6 1 15,4 0-1-15,0 3 1 16,-1 4-4-16,1-7-1 16,3 3-1-16,0 6-2 15,1 1 1-15,-1-4-1 16,3-5 0-16,-6-8 0 16,0-5-5-16,-1-7 1 15,-3-3-16-15,0-6-6 0,1-4-16 16,-1-2-4-16,0-4-4 15,0-6-1-15,-4-6-89 16</inkml:trace>
  <inkml:trace contextRef="#ctx0" brushRef="#br0" timeOffset="49853.27">14545 10582 332 0,'0'3'126'0,"0"-3"-98"0,0 0 8 0,0 0-2 16,4 0-2-16,3 0 3 16,3 0-8-16,1 0-4 15,3-3-13-15,4 0-2 0,3 0-1 16,1 0-3-16,2-3-3 15,-2-1-7-15,2-2-1 16,-9-1-21-16,2-2-9 16,1-1-17-16,0 1-6 15,-1 2-84 1,8-3-49-16,0 4 89 16</inkml:trace>
  <inkml:trace contextRef="#ctx0" brushRef="#br0" timeOffset="50532.23">15073 10220 276 0,'0'-3'104'0,"-3"0"-81"0,3 3 20 0,0 0 3 0,0 0-2 16,0 0 3-16,0 0-11 16,0 0-2-16,-4 6-19 15,4 3-2-15,0 4 0 0,0 6-1 16,0 6 3-16,4 3-4 16,-1 4-1-16,1-4-6 15,10 1-3-15,-10-4 2 16,3-6 0-16,0 0-4 15,3-4 1-15,1 1 0 16,3-6 2-16,-7-4-3 16,7 0 0-16,1-3 1 15,2-3 0-15,-6-3 0 16,3 0 2-16,0 0-6 0,1-3-1 16,-8 3-23-16,3-1-8 15,-3 1-18-15,0 0-6 16,1 0-42-16,6-7-18 15,-4 4-7 1</inkml:trace>
  <inkml:trace contextRef="#ctx0" brushRef="#br0" timeOffset="50852.8">15275 10258 332 0,'0'-10'123'0,"-7"10"-95"0,4 0 18 15,3 0 4-15,0 0-13 16,0 0 1-16,0 3-17 16,0 10-7-16,3 6-9 15,4 9 1-15,-7 10 3 0,7 3-1 16,1 3 1-16,6-3-5 15,-4 3-3-15,5-3 0 16,-1 0 1-16,3 0-19 16,5 0-6-16,-8 0-23 15,4-3-9-15,3-7-13 16,-10-5-3-16,6-8-71 16</inkml:trace>
  <inkml:trace contextRef="#ctx0" brushRef="#br0" timeOffset="51531.34">16636 9568 296 0,'-3'0'110'0,"-1"0"-86"0,4 3 16 0,0-3 2 0,0 0-8 15,0 0 1-15,4 0-5 16,-1 0-1-16,5 0-16 16,-1 0 5-16,0-3 3 0,3 3-9 15,1 0-4-15,0-3-5 16,3 3-3-16,-7 0-4 16,7 0-2-16,0 0-30 15,4 3-14-15,-7 0-32 16,3 0-13-16,4-3-51 15</inkml:trace>
  <inkml:trace contextRef="#ctx0" brushRef="#br0" timeOffset="51738.36">16683 9782 320 0,'-8'19'121'0,"5"-16"-95"0,6 0 9 0,1 0-1 15,0-3-13-15,3 0-2 16,0-3-11-16,3 0-3 16,5-3-3-16,2 0-2 0,5-4 1 15,6 1-28-15,4-1-9 16,3 1-33-16,4-4-11 16,0-3-46-1</inkml:trace>
  <inkml:trace contextRef="#ctx0" brushRef="#br0" timeOffset="53612.1">17416 8824 252 0,'0'-15'93'0,"-7"8"-72"0,7 1 18 0,0 3 3 15,0 3-5-15,0 0 1 16,0 0 1-16,0 0 2 16,0 0-22-16,0 0 5 0,0 0 3 15,-3 6-11-15,-1 7-1 16,1 9-7-16,-1 6-3 16,0 4-2-16,4-1 0 15,-7-2-2-15,4 2 2 16,-1-9-4-16,4-3 0 15,0-6-1-15,0-1 0 16,0-2 2-16,4-4 0 16,6 0-3-16,-2-3 2 15,9-3 1-15,-3 0 2 16,8 0-3-16,-1 0 0 0,4 0-4 16,0 0 1-16,-1 4 2 15,5 2 1-15,-8 0 1 16,11 4 0-16,-14 2-3 15,3 1 2-15,-3-4 1 16,3 4 2-16,-10-4 10 16,-1 1 7-16,-3-1 1 15,0 4 3-15,-3-1-2 16,-8 1-1-16,1 0-6 16,-1-1-1-16,-10 1-6 0,3-4-2 15,-3 1-2 1,0-4-3-16,-11-3-6 15,-3-3-1-15,-7-6-15 0,-1 0-5 16,1-1-6-16,3 1-2 16,10 0-8-16,1-1-2 15,7 1-9-15,3 0-4 16,4-4-15-16,7-2-6 16,0-1-45-1</inkml:trace>
  <inkml:trace contextRef="#ctx0" brushRef="#br0" timeOffset="53947.71">17462 8746 308 0,'7'-4'115'0,"-3"4"-89"0,7 0 8 16,-8 4-1-16,4-1-8 16,4 0 3-16,0-3-10 15,3 0 0-15,3 3-11 16,1-3-2-16,0 0-1 0,3 0-2 0,4 0-2 15,-7-3-17-15,3 0-9 16,0 0-19-16,0-1-10 16,4 1-91-1</inkml:trace>
  <inkml:trace contextRef="#ctx0" brushRef="#br0" timeOffset="54243.01">17895 8708 332 0,'-4'0'126'0,"4"0"-98"0,0 0 19 0,0 0 0 0,0 0-14 16,0 0 4-1,0 12-12-15,4 7-14 16,3 10-2-16,4 12-2 0,3 6-3 15,0 0-3-15,4-3 0 16,-1-3 1-16,5-9-12 16,-8-4-3-16,4-3-23 15,3-3-7-15,-11-6-15 16,1 0-6-16,0-4-47 16,-1-5-60-1,1-4 53-15</inkml:trace>
  <inkml:trace contextRef="#ctx0" brushRef="#br0" timeOffset="54475.27">17785 8991 308 0,'-7'7'115'0,"7"-7"-89"0,3 0 1 0,1 0-4 16,-1-4-4-16,5-2 3 15,9-10-12-15,1 1-6 16,7-4-2-16,7-3-2 0,3 3 0 16,4 0-22-16,-3 3-10 15,-4 4-50-15,-1 2-20 16,1 7-13-16</inkml:trace>
  <inkml:trace contextRef="#ctx0" brushRef="#br0" timeOffset="55022.25">18122 8695 316 0,'-15'-3'121'0,"15"3"-95"0,-3 0 14 15,3 0-3-15,0 0-14 16,0 0 0-16,0 0-10 0,0 0-3 15,3 3-5-15,5 0 3 0,-1-3 2 16,3 3 3-16,1 1 5 16,3-1-6-16,0 0 1 15,4 3 1-15,3 1 1 16,-10-1 5-16,3 3 4 16,-3 1-1-16,-4 2-2 15,3 1-5-15,-10 0-2 16,0 2-11-16,0 1-1 15,-7-3 0-15,4-1 1 16,-1 1-4-16,1-4 1 16,-1-2-7-16,4-1 0 15,0 0-6-15,4 0-2 16,-1 1 4-16,4-1 2 16,4 4 5-16,3-1 4 0,4 4 1 15,0-1-1-15,-1 1 1 16,-2 3 1-16,-1 2-3 15,-4-2 0-15,-3-3 3 16,-3-1 1-16,-4 1 1 16,-4 0 2-16,-3 2-3 15,-7 1-2-15,-4-3-3 16,-3 2-1-16,-4 1-20 16,1 0-8-16,-1 0-17 15,0-1-5-15,0 1-16 16,0 0-4-16,4 0-82 15</inkml:trace>
  <inkml:trace contextRef="#ctx0" brushRef="#br0" timeOffset="55486.78">17381 9562 312 0,'0'0'118'0,"3"0"-92"0,8-4 15 16,-4 4 0-16,7 0-8 16,0-3 1-16,11 0-8 15,4 0-2-15,10-3-13 16,-7-1 2-16,7 1 1 0,14-3-1 16,14-4 0-16,11-3-5 15,0 0-3-15,-7-2 0 16,-4-1 1-16,4-3-3 15,-4 0 0-15,-3 3-1 0,-7 6-2 16,-7 0 1-16,-18 7-1 16,-4 3-14-16,-7 3-5 15,-7 3-26-15,-3 3-11 16,-8 4-30-16,-3-1-13 16,-7 1-46-1</inkml:trace>
  <inkml:trace contextRef="#ctx0" brushRef="#br0" timeOffset="56101.08">17934 9757 256 0,'-4'0'96'0,"1"0"-75"0,-4-3 21 16,7 3 6-16,-11 0-6 16,4 0 0-16,0-3-4 15,0 3 1-15,0 0-21 16,0 0 3-16,-1 0 0 0,-6 3-5 15,4 6 1-15,-1 7-10 16,4 12-2-16,0 10-1 0,3 6 2 16,4 0-1-16,4 0 0 15,-1-3-8-15,4 0-2 16,8-3 6-16,2 0 6 16,5 0-5-16,6-7-3 15,4-6 0-15,0-6 2 16,0-6-2-16,-4-10 0 15,0-6-1-15,1-7 0 16,-1-5 6-16,0-7 5 16,-3-4-1-16,0-2 1 15,-4-10-3-15,-6-15 1 16,-5-7 0-16,-6 0 3 16,-8 6-5-16,-3 7-1 0,-7 6-2 15,-4 7-2-15,-7 5-2 16,-14 4-1-16,-10 6-9 15,-8 7-5-15,4 2 0 16,7 4 2-16,10 3-11 16,8 3-3-16,7 0-34 15,10 0-14-15,11 0-74 16,14-3-55 0,8-4 89-16</inkml:trace>
  <inkml:trace contextRef="#ctx0" brushRef="#br0" timeOffset="56629.26">18990 9187 284 0,'-7'3'107'0,"7"-6"-83"0,0 3 24 16,0 0 4-16,0 0-3 15,4-4 1-15,-1 1-9 16,4 0 0-16,0 0-23 16,4 0-4-16,3-3-2 0,-3 2-7 0,6 1-1 15,1 0-7-15,0 0-2 16,3 3-31-16,4 0-14 16,0 3-27-16,0 0-12 15,-1 4-69 1</inkml:trace>
  <inkml:trace contextRef="#ctx0" brushRef="#br0" timeOffset="56853.54">19111 9486 316 0,'-7'16'118'0,"7"-16"-92"0,3 0 17 0,-3 0 1 0,4-3 0 16,-1-1 3-16,4-2-21 15,0-3-10-15,4-1-10 16,7-2-5-16,6-4 0 0,8 0-15 16,-3 3-5-16,-12 4-19 15,19-7-8-15,-4 4-18 16,7-4-7-16,-7 3-68 16</inkml:trace>
  <inkml:trace contextRef="#ctx0" brushRef="#br0" timeOffset="57722.9">19876 8714 272 0,'-10'-9'101'0,"10"9"-78"0,-7-10 11 0,7 10 1 16,-4-3 3-16,0 0 4 15,1 0-5-15,3 0 0 16,-7-1-21-16,3 1 4 0,-3 3 1 0,0 0-5 15,-4 0 1-15,1 0-6 16,-4 7-1-16,-1-1-4 16,1 3 1-16,0 1-4 15,0-1-2-15,3 1 0 16,1 2 1-16,-1 1-3 16,4 3 0-16,0-1-1 15,3 4-2-15,1-3 0 16,3 6 0-16,0-6-2 15,3 3 1-15,1-4 1 16,6 1 2-16,1-3-1 16,10-4 1-16,-3-2 2 15,18-4 0-15,-5 0 0 0,8 3 0 16,-7-3 0-16,4 7 0 16,-8-4-3-16,4 7 2 15,-4-1 1-15,-6 4 2 16,-1-3 3-16,0 2 4 15,-3-2 5-15,-7 3 1 16,-4-4 3-16,-7 7 3 16,0-3-5-16,-4 3-1 15,1-3-9-15,-8-1-4 16,4-2-1-16,-7-4 1 16,7 1-1-16,-18-4-1 15,7-3-2-15,-3-6 1 16,3 0-1-16,4-3-2 0,3-1-4 15,4-8 0-15,4 2 2 16,3-25 1-16,0 7 3 16,10-23 1-16,-6 10-2 15,6-13 2-15,-3 13 1 16,1-9 2-16,-5 9-1 16,1 0-1-16,-4 6 1 15,-4 3 1-15,4 7 1 16,-7 6 1-16,3 3-5 15,-6 6 1-15,3 4-9 16,-4 9-4-16,0 0-13 16,1 3-6-16,-1 0-16 15,4 3-5-15,0-2-14 16,7 2-5-16,-7 0-80 16</inkml:trace>
  <inkml:trace contextRef="#ctx0" brushRef="#br0" timeOffset="58099.37">19717 9398 356 0,'0'-10'132'0,"0"10"-103"0,3-12 7 15,-3 12-4-15,4-3-7 16,-1-1 2-16,15-2-4 16,-4 3-2-16,22-3-11 15,-8-1 0-15,8-2 3 0,-5-1-7 16,12-2-1-16,-11-1-1 15,14 1 0-15,-7-1-5 16,14 4 1-16,-10-1-7 16,10 4 0-16,-14 3-21 15,0 3-9-15,-7 0-30 16,-8 0-12-16,-2 0-82 16</inkml:trace>
  <inkml:trace contextRef="#ctx0" brushRef="#br0" timeOffset="58759.54">20011 9744 272 0,'0'-15'104'0,"0"15"-81"0,0-7 7 15,0 7-1-15,0 0-3 16,0 0 2-16,0 0 7 15,0 0 4-15,0 0-20 16,0 0 7-16,-4 0 2 0,4 0-7 16,-7 3 1-16,4 1-7 15,-1 8-1-15,1-2-4 16,-1 15 1-16,1-3-4 0,6 16-2 16,-3-7-5-16,7 7 0 15,0-10 0-15,4 4 2 16,-4-7-1-16,4 3-1 15,-4-6 1-15,3-3-1 16,5-3-3-16,-5-3 2 16,4-4 3-16,15-6 1 15,-15 0 1-15,18-9 0 16,0 0 2-16,7-26 1 16,-7 7-3-16,3-19-1 15,-14 6-1-15,1-6 1 16,-5 9 2-16,-10-2 4 15,-3 5-4-15,-18 4-1 0,3 3-2 16,-21-4-2-16,7 10-8 16,-10 0-3-16,7 7-5 15,-4 2-3-15,0 4-7 16,3 3-4-16,5 0-19 16,2 0-8-16,5 3-56 15,10-4-25-15,-1 1 2 16</inkml:trace>
  <inkml:trace contextRef="#ctx0" brushRef="#br0" timeOffset="60201.04">14779 12435 228 0,'-7'-16'88'0,"3"10"-69"0,1-1 15 0,-1 4 1 16,1 0-3-16,-1 0 1 15,1-3 1-15,-1-1 2 16,-3 1-20-16,0 0 6 0,4-1 2 16,-1 1 1-16,0 0 0 15,4 0-6-15,0 2-1 16,-7 1-2-16,7 0 0 16,0 0-4-16,7 16 0 15,-7 2-5 1,8 7-2-16,2 4 2 15,1-1-2-15,-1 3 2 16,1 4-4-16,0 2 0 16,6 7-1-16,-2 3 1 15,2 4-2-15,5-4-1 0,2 0 1 16,5-13-1-16,-4-2 0 16,6-10 0-16,-2-7 0 15,3-6 0-15,0-6 0 16,3-9 2-16,-10-7-1 15,3-9 2-15,-10-3 2 16,0-7 2-16,-1 0-3 16,-10-2-3-16,-3 2 2 15,0-6 0-15,-4-3-1 16,-8-3 1-16,1-1-2 16,-3 4 2-16,-4 3-2 15,-1 10 2-15,5 6 4 16,-1 3 6-16,4 6-5 0,0 3-2 15,3 10-3-15,4 12-3 16,4 14 1-16,7 8-1 16,3 4-3-16,0 2 0 15,4 1 2-15,-1 0 2 16,1-3 0-16,-4-1-1 16,0-2 1-16,1-7-1 15,2-3-11-15,-6-6-5 16,7-3-17-16,-4-7-6 15,4-3-15-15,-4-3-6 16,0-3-11-16,4 0-4 16,-11 0-52-16,3-4-53 15,5 4 64-15</inkml:trace>
  <inkml:trace contextRef="#ctx0" brushRef="#br0" timeOffset="60651.15">15495 12621 320 0,'4'0'121'0,"-4"0"-95"0,-4 0 25 15,4 0 2-15,-7-4-8 16,0 1-2-16,0-6-7 0,0-1 0 15,-4-2-20-15,1-4 0 0,-1-3 0 16,-3-6-4-16,3-10-2 16,0-9-5-16,4-6-4 15,4 3-3-15,3 2 1 16,0 8 1-16,3 2 2 16,4 7-3-16,4 6 0 15,3 3 1-15,8 6 0 16,6 7 0-16,4 9 2 15,3 9-3-15,1 11 0 16,-4 8 1-16,-4 7 2 16,-3 3-1-16,0 0-1 15,-4-3 1-15,-3-4 1 16,-4-5-10-16,0-4-4 0,-3-3-21 16,3-3-6-16,-11 0-18 15,4-7-4-15,0-2-11 16,1-4-5-16,-1-6-66 15</inkml:trace>
  <inkml:trace contextRef="#ctx0" brushRef="#br0" timeOffset="61491.89">15928 12079 268 0,'-8'-3'101'0,"5"-1"-78"0,-4 1 13 0,0 3 2 16,0-3 0-16,0 0 4 16,3 3-3-16,-10 0 0 15,3 0-21-15,4 3 1 0,0 7-1 16,0 2-6-16,3 4-2 16,1 9-3-16,3 10 0 15,3 12-2-15,1 3 0 16,3 1-6-16,7-7 1 15,0-3 0-15,4-6 0 16,0-7 0-16,0-3 0 16,-1-6 0-16,5-6 0 15,-5-4-3-15,1-3 0 16,0-6 2-16,-1-3 2 0,-2-6 2 16,-5-10 3-16,-3-16-1 15,-3-15 0-15,-4-7-3 16,-4-3-2-16,-13 4 1 15,-5-7 1-15,-6-16 1 16,-7-13 1-16,-1 4-5 16,1 6 1-16,-1 4 0 15,-3 2 0-15,-3 0 0 16,3 7 0-16,3 15 8 16,8 13 5-16,7 10-2 15,6 6-1-15,12 28-13 16,6 16 2-1,8 9-1-15,3 10 2 0,4 9 2 16,0 23 1-16,7 18 1 16,6-3 0-16,8 0 2 15,11 6-5-15,3 7-1 16,4-16 0-16,-4-13 2 16,-7-15-1-16,-3-16-1 15,-8-13 1-15,-3-13-1 16,-4-12 0-16,1-12 2 15,-8-10-1-15,-3-10 2 16,-4 1-2-16,-7-4-1 16,-7 3 1-16,-4 1 1 15,-3 6-1-15,-3 3 2 16,3 6-2-16,-8 7 2 16,8 9-4-16,4 6 0 0,-4 10-1 15,3 9-2-15,4 13 3 16,4 6 2-16,3 0 0 15,-4 0-1-15,8-3 1 16,3-6-1-16,7-4-3 16,8-9 0-16,-1-6-1 15,11-7 3-15,0-12-18 16,4-9-7-16,-4-7-37 16,-4-3-17-16,1-4-112 15</inkml:trace>
  <inkml:trace contextRef="#ctx0" brushRef="#br0" timeOffset="62488.47">16672 12362 228 0,'-7'-6'88'0,"3"6"-69"0,1-3 15 16,3 3 1-16,0 0-5 15,0 0 0-15,0 0-9 16,0 0-2-16,0 0-11 15,3 0 1-15,1 0 4 0,3-3 4 0,0-4 4 16,0-5-2-16,4-13 0 16,-1-7 1-16,5-6 0 15,-1 0-9-15,0 1-2 16,-3-1-5-16,-4-3-1 16,-4-10 1-16,-3-8 2 15,-3-1-1-15,-1 0 0 16,-3 3-3-16,-4 0 1 15,-6 1-2-15,-8-7-1 16,-18-10-2-16,-6-2 1 16,-4 9 1-16,-1 9 2 15,5 6-1-15,6 14 2 16,8 2 4-16,-1 13 6 16,11 9-3-16,8 10 0 15,3 16-6-15,6 18-3 0,8 23 2 16,11 6 0-16,14 9 7 15,21 35 4-15,18 19-5 16,3 9-1-16,4 35-2 16,11-6 1-16,10 3-4 15,0-7-2-15,-11-25-3 16,-13-24 1-16,-15-20-4 16,-11-22 1-16,-6-19 0 15,-8-12 2-15,-6-10 1 16,-8-12 1-16,-7-10 0 15,-4-13 0-15,-6-12 0 16,-8-19 2-16,-10-9-6 16,-11-4 1-16,-7 1-6 0,0 6 1 15,4 6 6-15,6 9 3 16,8 7-2 0,3 6 1-16,4 3-2 0,3 4 0 15,8 2 0-15,3 1-2 16,7-4 3-16,7 1 2 15,4-11-2-15,3-5 0 16,0-10 3-16,4-6 1 16,-4 3-4-16,-3 3-1 15,3 7-32-15,-10 3-13 16,0 6-29-16,-4 3-10 16,0 3-80-1</inkml:trace>
  <inkml:trace contextRef="#ctx0" brushRef="#br0" timeOffset="62714.55">17168 12079 340 0,'0'0'126'0,"0"0"-98"0,0-3 12 15,0 3 0-15,0 0-2 16,0 0 2-16,0 0-14 15,0 6-3-15,4 3-13 16,3 4-6-16,-4 3-3 0,4 3-10 16,1-1-2-16,2 1-38 15,1 0-16-15,3-6-111 16</inkml:trace>
  <inkml:trace contextRef="#ctx0" brushRef="#br0" timeOffset="63130.3">17090 11660 368 0,'-25'-10'140'0,"25"13"-109"0,0-3-9 16,7 10 13-16,4 9-9 15,7 9 1-15,0 10 1 16,3 6-16-16,4 3 4 0,-1-6 2 15,1-6-2-15,0-4 1 0,-4-2-3 16,4-4 1-16,-11-9-10 16,1-4-3-16,-1-2-2 15,-4-7 2-15,1-3-1 16,0-6 2-16,-1-4 0 16,1-6 1-16,-1-6-5 15,1 0-1-15,3 0 1 16,-7 7 2-16,8-1 0 15,-1 6-1-15,3 7 1 16,1 6-1-16,3 7-7 16,1 2 0-16,-5 1-17 15,1 0-7-15,0-1-10 0,-4 1-4 16,0-1-18-16,4 1-5 16,-11-4-50-1,4-2-63-15,-4-4 54 16</inkml:trace>
  <inkml:trace contextRef="#ctx0" brushRef="#br0" timeOffset="63457.96">17668 11943 256 0,'0'-9'96'0,"-4"9"-75"0,4-3 12 0,0 3 2 16,0 0-8-16,0 0 1 16,4-3-4-16,0-1-3 15,-1-2-11-15,4-7-2 0,-7-5 2 16,4-8-6-16,-1-2-2 15,1 0-1-15,-1-1 1 16,1 7 1-16,-4 0 1 0,0 10 11 16,-4 2 7-16,1 7-9 15,-1 6-2-15,1 13-5 16,-1 12 1-16,4 7-4 16,0 3-2-16,0-4 0 15,4-2-1-15,-1-4 0 16,4-6 2-16,4-3-3 15,3-3-2-15,0-3-1 16,11-4 3-16,-4-6-16 16,11-3-5-16,-7-6-25 15,7-10-9-15,-4-6-101 16</inkml:trace>
  <inkml:trace contextRef="#ctx0" brushRef="#br0" timeOffset="64058.46">18054 11537 296 0,'-17'-19'112'0,"6"13"-87"0,-10-4 20 0,14 7 1 15,-8 3 0-15,5 0 2 16,-8 3-18-16,4 3-5 15,3 4-15-15,1 6-2 0,3 3-1 0,3 3 1 16,4 3 2-16,4 6-5 16,3 4-3-16,3 3-1 15,4 0-1-15,4-4-3 16,0-2 2 0,3-7 1-16,4-6 0 0,-11-3-3 15,0-7 2-15,0-9 1 16,1-6 2-16,-5-7-3 15,1-12 0-15,-8-10 1 16,1-6 2-16,0-3-1 16,-4-3-1-16,-8-10 1 15,-6-15 1-15,-14-10-1 0,-11 3 2 16,-7 4-2-16,-7-10-1 16,0-4 1-16,6 4-1 15,12 13-3-15,7 15 2 16,6 13 14-16,5 9 6 15,2 7-3-15,5 6 1 16,6 25-12 0,4 19-1-16,4 19-1 15,6 9 5-15,15 10 3 16,7 22-4-16,18 19 1 16,7-6-5-16,-1-1-2 15,-3-6-11-15,-3-3-4 16,0-3-20-16,-4-9-7 15,0-10-17-15,-7-13-6 0,-4-12-23 16,-6-13-7-16,-5-9-51 31</inkml:trace>
  <inkml:trace contextRef="#ctx0" brushRef="#br0" timeOffset="65411.94">11908 13216 276 0,'0'0'104'0,"0"0"-81"0,0-3 9 16,0 3 1-16,0 0 3 0,0 0 8 15,0 0 13 1,0 0 9-16,0 0 18 15,-4 6-46-15,1 7-11 0,-4 3-8 16,0 6-7-16,0 3-2 16,0 3-5-16,-4 0-4 15,0-2-3-15,4-4 1 16,4-3 1-16,-4-4 0 16,3-2-9-16,4 0-2 15,0-4-7-15,4 1-2 16,3-1 0-16,0-3 2 15,3 4 5-15,5-7 4 16,-1 0 0-16,7 0 1 16,11-3-2-16,10 0 1 15,12 0 3-15,2 3 3 0,-2 0 2 16,-8 1 1-16,0 2 4 16,-18 0 2-16,0 4 15 15,-6-1 6-15,-5-3 0 16,-2 4 1-16,-5-1-5 15,-6 4 0-15,3 3-10 16,-7-1-3-16,-7 4-6 16,-4 0-1-16,-3 3-3 15,-4 3-1-15,-7 1-4 16,-7-4-1-16,1-3-11 16,2-4-3-16,4-2-19 15,4-4-5-15,11-9-83 16,6-9 21-16,4-10 7 15,7-6-44 1</inkml:trace>
  <inkml:trace contextRef="#ctx0" brushRef="#br0" timeOffset="65743.2">12131 12545 328 0,'-32'-16'123'0,"22"13"-95"0,-1 0 18 0,11 3 4 0,0 0-19 16,0 0-3 0,4 16-14-16,10 6-8 15,7 12 2-15,11 20 4 0,3 12 3 16,4 3 0-16,0 1-5 15,-10 8-4-15,6 14-3 16,1 2 0-16,3-9-9 16,0-9-3-16,3-10-17 15,-3-9-9-15,4-10-10 16,-8-12-2-16,-3-7-13 16,-4-15-4-16,-3-13-71 15</inkml:trace>
  <inkml:trace contextRef="#ctx0" brushRef="#br0" timeOffset="66129.95">12663 13181 328 0,'-28'4'123'0,"13"-1"-95"0,1 0 16 0,7 0 2 16,0 0-10-16,0 0-1 15,3 7-15-15,4 5-7 16,4 11-8-16,7 8-2 0,10 1 3 16,7-4 1-16,4-2 1 0,4-4-4 15,-8-3-1-15,0-6-1 16,1-7-2-16,-1-2 3 16,0-7 2-16,-3-10 4 15,-3-6 5-15,-5-12 1 16,-3-10 3-16,-3-6-1 15,-4 0-1-15,-7 6-4 16,-7 4 0-16,0 5-5 16,-4 4 1-16,-3 3-7 15,-7 6-1-15,-4 4-22 16,4 2-10-16,-4 4-22 16,0 6-8-16,11 3-27 15,3 3-9-15,11 1-62 16</inkml:trace>
  <inkml:trace contextRef="#ctx0" brushRef="#br0" timeOffset="66415.58">12996 13103 388 0,'0'0'145'0,"0"0"-112"0,0 3 1 0,7 3-5 15,-3 7-3-15,10 12 7 16,11 16-7-16,7 9-3 16,7 1-13-16,0-1-4 0,0 4 0 15,-4 5-3-15,-3 11 0 0,0 2-3 16,0-2-1-16,0-7-17 16,0-7-5-16,0-5-20 15,-1-7-8-15,-6-10-14 16,-3-8-5-16,-8-7-50 15,-4-13-56 1,-3-12 61-16</inkml:trace>
  <inkml:trace contextRef="#ctx0" brushRef="#br0" timeOffset="66791.46">13007 13430 312 0,'7'13'118'0,"4"-10"-92"0,6 3 4 0,-10-3-3 16,11-3-5-16,7 0 4 15,3-3 3-15,1-3 5 16,-1-3-19-16,0-7 5 0,-3-9 3 16,-4-7 1-16,-3-9 1 15,0-3-1-15,-4 0 0 16,-7 0-7-16,-3 3-2 15,-4 6-7-15,-7 4 0 16,-4-1-3-16,-14 7 2 16,-14 3-4-16,-10 3 0 15,-5 0-10-15,5 7-3 16,6 8-6-16,11 4-1 0,0 4-6 16,11 2-2-16,3 0-25 15,11 0-8-15,0 4 0 16,7-1 0-16,7 1-5 15,0-1 0-15,15 1-63 16</inkml:trace>
  <inkml:trace contextRef="#ctx0" brushRef="#br0" timeOffset="67155.92">13361 13162 308 0,'4'0'115'0,"-1"-3"-89"0,4-12 12 0,-3 5 1 16,0-2-8 0,-1-7-1-16,1-3-8 0,-1 0-1 15,4-1-12-15,-7 1 1 0,0 0 3 16,0 0 4-16,-10 0 2 16,3 6-6-16,-4 4 0 15,0 2-6-15,4 7-2 16,0 6-5-16,0 10-2 15,3 6-2-15,4 6 3 16,4 10 2-16,3 3 2 16,-3 6-1-16,6 3 1 15,8 3-2-15,3-6 2 16,4-6-2-16,7-9-1 0,3-7-2 16,4-13-1-16,-7-12-7 15,0-10-4 1,0-9-34-16,-4-6-14 0,-3-7-120 15</inkml:trace>
  <inkml:trace contextRef="#ctx0" brushRef="#br0" timeOffset="67694.48">13967 12873 316 0,'-7'-19'118'0,"0"6"-92"0,0-3 22 16,4 10 4-16,-1 0-10 16,1-1 0-16,3 4-15 15,0 0-5-15,0 3-1 16,10 10-12-16,4 9-3 16,11 3 0-16,7 3-5 15,0 0-1-15,7-3-11 16,-11 0-3-16,1 0-22 15,-5-3-7-15,1 0-12 0,-7-3-4 16,-4-4-36 0,0-5-15-16,-3-4-5 15</inkml:trace>
  <inkml:trace contextRef="#ctx0" brushRef="#br0" timeOffset="67895.19">13826 12495 356 0,'-29'-7'132'0,"15"10"-103"0,0 1 16 0,7-1 0 16,7-3-23-16,0 0-7 15,0 0-16-15,0 0-7 16,7 0 4-16,-4 0-16 0,8 0-4 16,3-3-15-16,-3-1-5 15,10 1-29-15,4 0-11 0,10-3-33 16</inkml:trace>
  <inkml:trace contextRef="#ctx0" brushRef="#br0" timeOffset="68294.28">14255 12485 280 0,'0'3'107'0,"0"-3"-83"0,0 0 10 15,0 0 0-15,0 0 1 16,-4 7 5-16,0-1-1 15,-3 0 0-15,4 4-21 16,-4-1-4-16,0 4-2 0,3-1-5 16,-3 4 1-16,3 0-7 0,4 0-3 15,0-4 3-15,4 4 1 16,3-3-5-16,-3 2-2 16,6-2-1-16,4-1 2 15,1-2 2-15,-1-4 1 16,4 1-2-16,-1-4 2 15,5 0 1-15,-1-3 0 16,4 3 0-16,-8 0 2 16,1 0 10-16,0 0 4 15,-11 1-3-15,0-1 0 16,-4 9 7 0,-6 7-11-16,-4 3-2 15,0 7-4-15,-11 2 0 0,0-3-24 16,1 1-8-16,-1-1-26 15,0-6-8-15,4-6-109 16</inkml:trace>
  <inkml:trace contextRef="#ctx0" brushRef="#br0" timeOffset="71518.75">8622 8216 248 0,'0'-9'93'0,"-3"12"-72"0,3-3 16 0,0 0 2 16,0 0-10-16,0 0 5 16,0 16-13-1,3 15-12-15,8 23 10 0,10 15 4 16,11 10 6-16,14 31 2 15,14 22-8-15,-6 13-3 16,-5 32-10-16,1-7-2 16,-4 19-2-16,0-13-1 0,-4-18 1 15,-3-1 3-15,-3-9-2 16,-4-25 1-16,-4-25-3 16,-3-19 0-16,-4-19-6 15,-3-13-1-15,-4-12-2 16,4-4 3-16,-4-9 0 15,4-9 1-15,3-4 0 16,4-6 0-16,0-6 2 16,-1-3 1-16,8-4 3 15,14-8 1-15,8-17-1 16,16-6 1-16,5-3-6 16,-8 0-3-16,1 3 3 15,3 3 1-15,3 6-3 0,0 4 1 16,-6 6 0-16,-8 3 0 15,-7 3-3-15,-7 4 2 16,-7 2 1-16,-10 4 2 16,-5 0-1-16,-6-1-1 15,-4 1 3-15,-3 0 2 16,-8-7 4-16,-3-3 2 16,-7-9-5-16,-10-13-2 15,-5-12-2-15,-17-4-2 16,0-2-2-16,-7-7 1 15,0-29-6-15,4-15-3 16,-1-3-8-16,8-25-1 16,-8-17 1-16,-6 7 1 0,-1-22 5 15,-3 19 5-15,3 26 4 16,8 24 2-16,3 19 12 16,3 19 7-16,4 13 4 15,7 9 4-15,1 10-8 16,2 3 0-16,1 9-9 15,3 3-1-15,-6 7-2 16,-1 3 1-16,-14 6-4 16,-14 3 0-16,-15 10-3 15,-6 19-1-15,-1 18-12 16,-20 20-7-16,-12 2-11 0,8 1-6 16,18-4 0-1,13-9 0-15,15-15-21 0,42-33-144 31</inkml:trace>
  <inkml:trace contextRef="#ctx0" brushRef="#br0" timeOffset="74750.28">10997 12621 280 0,'-7'-4'104'0,"0"4"-81"0,3-3 14 0,4 3-1 16,0 0 1-16,-3 0 2 16,3 0-17-16,0 0-8 15,0 7-8-15,3 12 11 0,12 25 5 16,13 25 3-16,7 7 2 16,18 31 0-16,15 22 1 15,-4 13-11-15,7 31-5 16,7-3-3-16,-1 16-1 15,5-10 2-15,-4-18 4 16,-18-4-6-16,-3-6-2 16,-11-28-3-16,-7-22 0 15,-7-23-2-15,-7-15-1 0,-4-16-2 16,0-9 1-16,-3-10 1 16,0-9 0-16,-4-7 0 15,7-2 2-15,-7-7-1 16,4-7-1-16,7-2 1 15,7-4 1-15,10-6 1 16,4-3 1-16,0-3-2 16,4-3 1-16,14-4 2 15,21-2 2-15,11-1-1 16,3 0-1-16,18 1-1 16,21-1 0-16,-3 0-2 15,24-3-2-15,4-9 1 16,15-3 1-16,9-1-1 15,-6-2-1-15,64-10 1 0,-32 12-1 16,-1 7 2-16,-3 6 1 16,-17 7-1-16,13 3-2 15,-24-4 1-15,-7 1 1 16,7-7-1-16,-22-9-1 16,-10-4 1-16,10-2-1 15,-6 5 0-15,-22 1 2 16,-3 6-1-16,10 3-1 15,-7 1-2-15,-25-1 1 16,1 0 1-16,3 6 2 16,-1 1-1-16,-9-1-1 15,-19 4 1-15,-13 6-1 16,-8 0 0-16,-7 3 0 0,-14 3 0 16,0 4 0-16,-4-1 0 15,1 4 0-15,-1-1 0 16,1 1 0-16,-1-1 0 15,4 1 0-15,-3-1 0 16,-4 1 0-16,3-1-3 16,-10 1 2-16,0 0 1 15,3-1 0-15,-10-2 0 16,3 2 0-16,0-3-3 16,4 1 2-16,7-1 1 15,0 1 0-15,7 2-5 16,0-2 1-16,3 2 0 15,-3 1 2-15,0-4-1 16,-3 0 1-16,-4 1 2 0,-8 2 0 16,-2 1 0-16,-1 0 0 15,-7-1-3-15,0 4 0 16,-3-1-1-16,0 1 3 16,-4 3-2-16,0 0 1 15,3 0 0-15,1 0-2 16,3-4 0-16,-7 1 3 15,8 0 0-15,-1-4 1 16,3 1 0-16,-6-1 2 16,7 1-3-16,-4-1-2 15,-3 4-1-15,3 0 0 16,-4 0 3-16,1-1 0 16,-4 4 1-16,4 0 0 0,-8 0 0 15,1 0 0-15,-1-1-3 16,1-2 2-16,-1 0 1 15,1 0 0-15,0-1 0 16,-4 1 0-16,3 0 0 16,-3-1 0-16,0-2 0 15,0-4 2-15,0 4-3 16,-3-4 0-16,-1 1 1 16,-3-7 2-16,0 0-3 15,0-6 0-15,0 6 1 16,-4-16 2-16,-3-9-3 15,0-22 0-15,-4-16 1 0,0 0 0 16,-3 3 0-16,0-9 0 16,-1-19 0-16,8-10 0 15,-7 10 0-15,3 6 0 16,4 29 0-16,-11-54 2 16,-3 19-1-16,3 19-1 15,-3 12-2-15,3 7 1 16,-7 6 1-16,11-3 0 15,-8-4 0-15,5 4 0 16,2 9 0-16,5 7 0 16,2 9 0-16,-6 3 0 15,3 10 0-15,4-1 2 16,-7 7-1-16,7 0 2 16,0 3-2-16,-1 1-1 0,1-4 1 15,0-1-1-15,0 1-3 16,3 0 2-16,1-3 1 15,-1 6 2-15,0 0-1 16,1 4-1-16,-1 5 1 16,-3 4 1-16,0 6-1 15,-4 6-1-15,0 4 1 16,-3 2 1-16,0 1-3 16,-4-1 0-16,0 1 1 15,0 0 0-15,1-1 0 16,-5 1 0-16,1-1 0 15,-4 1 0-15,0 3 0 16,4 0 0-16,-8 6 0 16,-6 3 0-16,-11 6 2 15,-18 7 1-15,-4 12 1 0,4 4 0 16,4-4-2-16,-7 1-2 16,-22-7 3-16,-7-6 0 15,7-4-4-15,4-2 1 16,-14-7 0-16,-18 3 0 15,10 4 0-15,8 3 2 16,-22 6-3-16,-3 9 0 16,14 0 3-16,0 1 1 15,-14-4-1-15,0-9-2 16,14-7 3-16,0-2 0 16,-11-4-1-16,4-3-2 15,7-3 1-15,11 0-1 0,-14 0 0 16,-4 3 0-16,10 3 0 15,11 3 2-15,-7 7-3 16,-17 3 0-16,17 0-1 16,4-1 0-16,-4 4 4 15,-7-6 1-15,0-7-4 16,21-2 1-16,7-4 0 16,1-3 0-16,-8 3 0 15,-3-4 0-15,14 1 0 16,3 0 2-16,8 3-3 15,-8 4 0-15,-13 2 1 16,-1 7 0-16,7 5 0 16,8 5 0-16,-8 2 0 0,-14-3 2 15,4-6-1-15,10-10-1 16,4-3-2-16,4-3-1 16,-8 0 2-16,1-3 0 15,-4-3 1-15,14 0 2 16,10 3-1-16,8-4-1 15,3 8 1-15,-3-5-1 16,0 5-3-16,7-1 2 16,-1-4-6-16,12-2-3 15,6-3-3-15,8-7-2 16,3-3-10-16,4 0-2 16,7-3-34-16,3 4-15 15</inkml:trace>
  <inkml:trace contextRef="#ctx0" brushRef="#br0" timeOffset="81082.3">14432 15516 160 0,'-7'-10'60'0,"3"10"-47"0,1-6 17 0,-1 3 3 16,0 0-3-16,1 0 0 16,-1-1-4-16,4 1-1 15,-7 0-14-15,4 0 9 0,-1 0 6 16,1 0-1-16,-1 0 0 16,4-1-2-16,-3 4 0 15,3-3 2-15,0 3 2 16,0 0-1-16,0-3 1 15,0 3-4-15,0 0-2 16,0 0-9-16,3 6-3 16,4 7-5-16,7 6-1 15,1 12 3-15,13 20 1 16,7 6-1-16,8-1-1 16,-1-2 1-16,1-1 1 15,-8-5 1-15,-3-4 0 0,-7-3-2 16,-4-7 1-16,-3-2-4 15,-4-10 0-15,0-3-3 16,-3-3-3-16,-4-7 6 16,0-6 3-16,0-6 1 15,0-6 3-15,-3-7-1 16,0-9 2-16,-4-7-6 16,0-15-1-16,-8-19-2 15,5-16 1-15,-1-3-4 16,-6 0 0-16,3 0-10 15,0 6-3-15,-1 13-15 16,5 15-7-16,-1 13-16 16,4 29-57-1,4 9 7-15,-1 3-66 16</inkml:trace>
  <inkml:trace contextRef="#ctx0" brushRef="#br0" timeOffset="81698.87">15052 15598 292 0,'-3'0'110'0,"3"0"-86"0,-4 3 20 0,4-3 5 0,0 0-14 16,0 0-2-16,0 0-13 15,0 0-2-15,0 3-11 16,0 0-2-16,4 0-1 0,3 1 0 16,3-4 2-16,1-4 3 15,3-2 2-15,0-3 1 16,-3-4 0-16,-1-3 0 15,1 0 2-15,-4 1-3 16,-3-1-1-16,-4 0 0 16,-4 0 1-16,-3 4-5 0,-4-1-4 15,-6 4 1 1,-1-1 0-16,-7 7 1 0,0 0 0 16,1 6-5-1,2 7 1-15,1 5-2 0,7 7 0 16,0 10 2-16,7 9 2 15,3 9-1-15,8 1-1 16,3-7-2-16,7-3 1 16,4-7-1-16,6-8 0 15,5-4 2-15,-1-7 0 16,4-5-3-16,-4-4 2 16,1-6 3-16,-4-3 1 15,-1 0-4-15,-2-3 1 16,-5-4-11-16,1 1-3 15,-4-4-26-15,0-3-9 0,-3-3-15 16,0-6-5-16,-4 3-55 16,0 0-64-1,4 6 62-15</inkml:trace>
  <inkml:trace contextRef="#ctx0" brushRef="#br0" timeOffset="82568.85">13946 15554 232 0,'-7'-13'88'0,"0"10"-69"0,3-3 26 0,4 6 8 16,-7 0 4-16,7 0 3 15,0 0-22-15,0 0-8 16,7 12-14-16,-3 10-3 0,10 13-3 16,4 9-1-16,7 3-3 15,3 1-1-15,0-1-3 16,4-6 1-16,-3 0-2 16,-1-4-1-16,-7 1 1 15,1-3-1-15,-5-7 0 16,-3-2 0-16,-3-8-9 15,-4-2-2-15,0-6-25 16,-3-4-9-16,-1-6-8 16,-6-6 0-16,-4-4-92 15</inkml:trace>
  <inkml:trace contextRef="#ctx0" brushRef="#br0" timeOffset="82869.28">13840 15973 280 0,'3'-4'104'0,"1"4"-81"0,-1-6 18 0,1 3 2 16,0 0-6-16,3-3 1 16,3-4-8-16,1 1-2 15,7-4-15-15,6-3 1 0,1 1 0 16,11-4-5-16,3-3-3 15,3 0-6-15,1-4 0 0,-11 1 0 16,0 0 0-16,-4 3 0 16,-3 0 2-16,-4 3-10 15,0 0-4-15,-10 6-19 16,0 1-5-16,-4 2-16 16,0 4-8-16,0 3-88 15</inkml:trace>
  <inkml:trace contextRef="#ctx0" brushRef="#br0" timeOffset="83202.22">14169 15443 340 0,'0'0'129'0,"-3"4"-100"0,3 2 9 0,-7 0-3 15,3 7-14-15,1 6 1 16,-1 12-9-16,4 16 0 16,0 7-8-16,0 3-3 0,0-7 1 15,0 0-2-15,0-5-1 16,0-4-4-16,0-4 0 15,0-2-16-15,0-4-4 0,0-2-12 16,0-7-3-16,0-3-14 16,0-7-5-16</inkml:trace>
  <inkml:trace contextRef="#ctx0" brushRef="#br0" timeOffset="83500.11">13801 15588 252 0,'0'3'93'0,"3"-3"-72"0,4-3 16 0,-7 3 4 16,11 0-4-16,-11 0 0 15,7 0-3-15,4 3 1 16,-1 4-19-16,8 5 8 0,14 10 4 15,11 10-11-15,13 6-4 16,5 0-8-16,-5 2-4 16,-3-2 0-16,1-3-1 15,-1-4-16-15,4 1-6 16,-1-7-20-16,1-3-9 16,-4-6-30-16,-3-7-11 15,-8-5-39 1</inkml:trace>
  <inkml:trace contextRef="#ctx0" brushRef="#br0" timeOffset="84444.73">15545 15777 260 0,'7'-6'99'0,"-7"3"-77"0,3-3 11 0,-3 6 0 16,0-7-5-16,0 7 3 15,0 0 9-15,0-3 7 16,0 0-25-16,-3 0 3 0,-4-3 3 16,-4-4-1-16,-3-3 2 15,0-5-10-15,-4-4-4 16,-3-7-6-16,0-2-1 15,-1-4-5-15,1-3-2 16,0-3 0-16,-1-3 1 16,5-6-3-16,3-4-2 15,3 4 2-15,0 3 2 16,8 6-2-16,-8 6 0 0,11 3-1 16,0 7-2-16,4 6-6 15,3 4-4-15,3 5-6 16,8 7 0-16,3 3-13 15,8 6-5-15,-4 4-6 16,3 2 0-16,0 1-5 16,-3-1-1-16,0 1-86 15</inkml:trace>
  <inkml:trace contextRef="#ctx0" brushRef="#br0" timeOffset="84804.61">15435 14618 264 0,'-7'-6'101'0,"3"6"-78"0,4-3 22 0,0 3 4 15,0 0-6-15,0 0-1 16,0 0-17-16,0 3-7 16,11 9-11-16,-4 17 6 0,11 8 4 15,10 8-5-15,0 2-2 0,11 0-8 16,0 3-1-16,-3 10 1 16,-4 10 1-16,0-1-4 15,0-3 1-15,-1-6-18 16,1-10-5-16,0-2-11 15,-3-7-4-15,-1-7-15 16,-3-5-6-16,-4-7-81 16</inkml:trace>
  <inkml:trace contextRef="#ctx0" brushRef="#br0" timeOffset="85045.6">15619 15305 296 0,'11'0'112'0,"-1"-3"-87"0,12-4 13 0,-12 4 1 16,1-3-12-16,3-4-1 16,0 1-13-16,4-4-5 15,3 1-5-15,8 2-3 0,-1 1 3 16,8-1-9-16,6 1-3 15,4 3-31-15,0-1-11 16,-3 1-95 0</inkml:trace>
  <inkml:trace contextRef="#ctx0" brushRef="#br0" timeOffset="85287.47">16208 15144 324 0,'-7'-9'121'0,"-4"9"-95"0,4-4 18 16,7 4 0-16,0 0-18 15,0 0-4-15,-4 7-13 16,4 2-6-16,0 7-2 16,4 9-4-16,3 0 2 0,4 4-17 15,-8-1-5-15,8 0-16 16,3-2-3-16,-7-4-23 15,4-3-12-15,6-4-40 16</inkml:trace>
  <inkml:trace contextRef="#ctx0" brushRef="#br0" timeOffset="85527.78">15970 14854 288 0,'-14'16'107'0,"10"-13"-83"0,4 0-7 0,4 0-9 16,3 1-8-16,-3-1 0 0,6-3 0 16,4 0 0-16,4 0 0 15,3 0-14-15,4 0-5 0,4 3-52 16,-1 0-21-16,4-3-2 15</inkml:trace>
  <inkml:trace contextRef="#ctx0" brushRef="#br0" timeOffset="85841.03">16466 15009 340 0,'-14'-13'126'0,"4"10"-98"0,-1 0 23 0,4 0 5 16,-4 3-15-16,1 0-3 15,-1 3-16-15,0 3-6 16,1 7-9-16,-1-1-5 0,0 4 1 16,4 6-4-16,7 3 0 15,0 4 1-15,7-1 0 16,8 0-3-16,2 1 0 15,5-7-1-15,6-3 3 16,7-7-5-16,1-2 0 16,-1-7-17-16,-3-6-8 15,-4-4-21-15,1-2-7 16,-4-4-106 0</inkml:trace>
  <inkml:trace contextRef="#ctx0" brushRef="#br0" timeOffset="86367.74">16782 14911 344 0,'-14'-3'129'0,"7"0"-100"0,3 0 13 0,4 3 2 15,-7 0-10 1,3 0 3-16,4 0-12 0,-3 3-6 16,-1 3-10-16,1 0-6 0,3 7 0 15,0 6-2-15,0 3 2 16,3 3-2-16,1 7 2 16,-1-1-4-16,8-3-2 15,-7-2-1-15,6-8 3 16,1-5-2-16,-1-10 1 15,8-6 0-15,-7-10 0 16,3-5 2-16,-3-1 2 16,-1-3-1-16,-3 0 2 15,-3 0 4-15,-1-4 4 16,-3 7 0-16,0 4 1 16,-3 2 2-16,3 4 2 15,0-1-9-15,0 4-4 0,3 3-5 16,8 6 1-16,3 3 1 15,4 4 2-15,10 2-1 16,-3 4-1-16,3 3-6 16,1 3-1-16,-4 0-17 15,-1 0-4-15,-2 0-26 16,-1-3-8-16,-3-3-20 16,-4-7-6-16,4-6-57 15</inkml:trace>
  <inkml:trace contextRef="#ctx0" brushRef="#br0" timeOffset="86637.16">16757 14293 376 0,'0'4'140'0,"0"-4"-109"0,0 3 13 0,0 3 1 15,0 7-11-15,7 6 1 16,4 6-9-16,10 6-2 16,7 7-13-16,11 16 0 0,11 15 0 15,0 0-6-15,-1-3-3 16,-3-6-4-16,-3-3-1 16,-4-3-29-16,3-4-12 15,1-3-28-15,-4 4-10 0,-4-10-93 16</inkml:trace>
  <inkml:trace contextRef="#ctx0" brushRef="#br0" timeOffset="87778.87">17675 14215 212 0,'-7'-32'79'0,"7"23"-61"0,-7-4 12 15,3 10 4-15,1-3 4 16,-1-1 6-16,4 4 8 15,0 0 2-15,0 0-29 16,0 3-5-16,4 3-3 0,-1 10 2 16,4 12 3-16,4 13-3 15,3 9-2-15,4 0-3 0,-4 4-1 16,7 2-1-16,1 10 2 16,-1 7-1-16,0-1 0 15,0-9-5-15,1-10 0 16,-1-9-5-16,-3-6-2 15,3-10-3-15,0-6 1 16,4-7 1-16,0-5 0 16,0-7 0-16,0-3 0 15,-1-7 0-15,1-3 2 16,0 1-1-16,0-1-1 16,3 1-13-16,-7-1-6 15,4 0-21-15,-4 4-10 16,1 0-24-16,-1 2-11 15,4 1-80-15</inkml:trace>
  <inkml:trace contextRef="#ctx0" brushRef="#br0" timeOffset="88035.18">18398 14558 356 0,'-10'-12'132'0,"6"8"-103"0,0 1 16 16,4 3 0-16,0 0-8 16,0 0 3-16,0 0-18 0,0 0-5 15,0 3-11-15,4 7-6 0,0 6-1 16,3 6-6-16,3 3 0 16,1 3-21-16,3 1-7 15,4-4-17-15,-4-6-6 16,0-4-36-16,0-15-86 31</inkml:trace>
  <inkml:trace contextRef="#ctx0" brushRef="#br0" timeOffset="88469.36">18253 14344 264 0,'-43'-47'99'0,"26"28"-77"0,2-3-2 0,8 12-4 15,4 4-14-15,-1 3-1 0,4 3-12 16,4 3-3-16,3 13 7 16,3 3-1-16,8 6 3 0,11 3 3 15,6 4 3-15,8 2 6 16,-1-2 6-16,1-1 17 16,-4-2 8-16,-8-4 0 15,-2-6 0-15,-8-3-8 16,-3-4-4-16,-4-2 1 15,0-4 2-15,-3-6 5 16,-4-6 3-16,0-4-9 16,-3-6-2-16,-1-3-13 15,1 1-3-15,-1-5-8 16,4 5-2-16,-7 2 0 0,4 3 0 16,-1 4-3-16,4 6 2 15,4 3 1-15,-4 3 2 16,4 3-1-16,-1 4 2 15,1 2-18-15,3 1-6 16,-3-1-26-16,3 1-7 16,0 0-18-16,0-1-8 15,1-2-77 1,-1-4-41-16,4-3 100 16</inkml:trace>
  <inkml:trace contextRef="#ctx0" brushRef="#br0" timeOffset="88829.29">18859 14438 260 0,'7'0'96'0,"-3"4"-75"0,6-4 10 0,-6 3 1 0,3-3-3 15,3 0 3-15,1-3-2 16,3-4-1-16,0-2-16 16,1-4-3-16,-5-6 0 0,1-3-2 15,-8-3 3-15,1-3-4 16,-4-1 1-16,-4 4 4 15,-6-3 4-15,-4 9-6 16,-4 3-1-16,-3 7-1 16,-8 6 2-16,8 12-5 15,0 10-1-15,3 9 0 16,7 10 0-16,8 0 0 0,3-4 2 16,7-2 1-16,7-1 1 15,11-2-2-15,3-1 1 16,8-3-2-16,-4-3 0 15,0-6-3-15,-1-3 1 16,-2-7-18-16,6-6-6 16,-6-3-41-16,6-3-17 15,8-10-102 1</inkml:trace>
  <inkml:trace contextRef="#ctx0" brushRef="#br0" timeOffset="90809.94">27777 6799 280 0,'0'-4'104'0,"0"4"-81"0,0 0 12 16,0 0 0-16,0 0-6 16,0 0 1-16,0 0-2 15,0 0 0-15,0 0-15 16,0 0 3-16,0 0 2 0,-7 4-2 0,3 2 1 15,1 7-5-15,-4 5 0 16,-4 11-7-16,1 2-3 16,2-6 1-16,-6 16 0 15,4-6-4-15,-5 6 1 16,1-6 0-16,0-1 0 16,3-5 0-16,1-4 0 15,-1-3-7-15,1-3 0 16,2-3-15-16,5-1-5 15,-1-2-17-15,1-4-5 16,-1 1-23-16,4-4-6 16,0-3-54-1</inkml:trace>
  <inkml:trace contextRef="#ctx0" brushRef="#br0" timeOffset="91155.52">27639 6789 288 0,'7'-3'107'0,"-14"6"-83"0,7-3 6 15,0 0-3-15,0 0-2 16,7 6 2-16,-7 4-3 0,7 3-1 15,0 9-12-15,4 9-2 0,-4 1 1 16,0-7 0-16,7 16 2 16,-3-7-2-16,3 7-1 15,-3-6-5-15,6 0-3 16,-3-7 0-16,4 0-1 16,-4-2-16-16,1-4-6 15,-5-3-22-15,4-4-8 16,-3-2-23-16,0-4-10 15,-1-2-36 1</inkml:trace>
  <inkml:trace contextRef="#ctx0" brushRef="#br0" timeOffset="91442.32">28036 7035 316 0,'0'3'121'0,"0"-3"-95"0,7 22 11 16,-7-19-2-16,0 10-14 15,0-1-1-15,7 7-12 16,0-3-5-16,4 6-2 0,-4-6-4 0,7 3 2 15,-3-3-19 1,3-4-7-16,0 1-24 0,0-4-10 16,0-2-71-1</inkml:trace>
  <inkml:trace contextRef="#ctx0" brushRef="#br0" timeOffset="91771.15">28291 6818 300 0,'0'-4'112'0,"-3"4"-87"0,3 4 18 0,0-4 0 0,0 3-8 15,3 3 2-15,1 0-6 16,6 1-1-16,-3 5-17 16,8 1-1-16,6 3-1 0,4 2-2 15,-4-2 0-15,-3-3-5 16,10 6-1-16,-3-4-3 16,-4 1-1-16,0-3-21 15,1-1-10-15,-5-2-31 16,1-1-12-16,-4 1-88 15</inkml:trace>
  <inkml:trace contextRef="#ctx0" brushRef="#br0" timeOffset="92087.19">28688 6780 372 0,'0'-3'140'0,"-3"6"-109"0,3-3 13 0,0 0 1 16,0 0-8-16,0 0 2 16,-4 6-4-16,0 0 1 15,1 7-20-15,-4 6-5 0,0 15 0 16,0 11-5-16,-4 8-1 16,4-2-2-16,0-4-3 15,3-3-2-15,4-13 1 0,-7-5-4 16,7 2 1-16,0-6-14 15,0 0-3-15,0-3-18 16,7-3-5-16,-7-4-21 16,4 1-7-16,-1-4-51 15,4-2-24-15,4-1 29 16</inkml:trace>
  <inkml:trace contextRef="#ctx0" brushRef="#br0" timeOffset="92418.21">28777 7022 364 0,'-4'0'137'0,"4"0"-106"0,0 0 17 0,0 0 0 16,0 0-13-16,0 0-3 16,0 10-5-16,0-4 0 15,0 13-15-15,0-3 2 0,4 6 2 16,-1-3-8-16,1 3-2 16,3 6-4-16,0-3-2 0,4-6-13 15,-8-3-6-15,4-3-28 16,0-4-12-16,-3-3-18 15,3 1-7-15,0-1-78 16</inkml:trace>
  <inkml:trace contextRef="#ctx0" brushRef="#br0" timeOffset="93421.78">31782 6726 284 0,'-7'-9'107'0,"4"9"-83"0,3 0 17 16,0 0 4-16,0 0-9 15,0 0 2-15,0 0-7 16,-4 9 1-16,-3 1-18 15,0 2 3-15,-4 4 3 0,-3 9-5 16,0 10 2-16,-4 12-6 16,4 7-1-16,0-1-4 0,0-2 1 15,3-7-6-15,4 0-1 16,-3-6-2-16,2-7 0 16,1-3-3-16,4-5 1 15,3-5-16-15,-7-2-4 16,3-6-19-16,4-1-8 15,0-9-27-15,0 0-14 16,4 0-52 0</inkml:trace>
  <inkml:trace contextRef="#ctx0" brushRef="#br0" timeOffset="93709.3">31566 6723 308 0,'0'0'115'0,"-3"0"-89"0,3 0 14 16,0 0 1-16,0 3-1 15,3 3 3-15,1 4-8 16,-1 3-2-16,1 2-18 16,3 7-2-16,-7 10 0 0,11 9-3 15,-4 6 0-15,0 3-6 16,3-2-3-16,8-7 0 15,-4-4-1-15,4-5-18 16,3-4-8-16,-3-6-26 16,3-3-10-16,-3-3-31 15,3-3-11-15,-7-1-31 16</inkml:trace>
  <inkml:trace contextRef="#ctx0" brushRef="#br0" timeOffset="94129">31843 7107 292 0,'-7'0'110'0,"7"0"-86"0,0 4 22 0,0-4 4 15,0 0-16-15,3-4-2 0,4 1-13 16,4-3-4-16,7-4-8 16,-4 4-5-16,4 0 1 0,3 3-2 15,-7 3 2-15,4 3-2 16,-8 6 2-16,1 4 4 16,-11 3 4-16,0 3-4 15,0-1-2-15,0 1-2 16,-7 0-3-16,3-3 3 15,4 0 0-15,0-4-4 16,4-2 1-16,3-1 0 16,0 1 0-16,4-4 0 15,3 0 0-15,0-3-9 16,0-3-4-16,4 0-22 0,-4-3-8 16,7-3-21-16,4 0-8 15,7-4-69 1</inkml:trace>
  <inkml:trace contextRef="#ctx0" brushRef="#br0" timeOffset="94558.74">32343 6758 320 0,'0'-10'121'0,"0"10"-95"0,7 0 18 16,-7 0 2-16,0 0-18 15,0 0-6-15,3 3-2 16,4 4 1-16,0-1-11 16,4 3 3-16,0 4 1 0,3 6-5 15,-4-3-1-15,5 6-4 16,-1 0-3-16,0 3 0 0,0-3-1 16,0-3-3-16,0 0 2 15,1-3-6-15,-1-4-3 16,-4-2-19-16,1-4-8 15,3-3-25-15,-10-3-11 16,6 0-80 0</inkml:trace>
  <inkml:trace contextRef="#ctx0" brushRef="#br0" timeOffset="94849.61">32626 6789 280 0,'0'-3'107'0,"0"3"-83"0,0 0 19 0,0 0 3 0,0 0-7 16,0 0 0-16,-3 3-11 16,-1 7-3-16,0 2-14 15,-3 7 0-15,0 9 0 0,0 10-9 16,0 6-2-16,7 4 1 15,-7-4 1-15,3-3 0 16,4-3-2-16,0-4-13 16,0-5-4-16,0-1-15 15,0-6-6-15,0-3-14 16,4-3-6-16,3-4-83 16</inkml:trace>
  <inkml:trace contextRef="#ctx0" brushRef="#br0" timeOffset="95359.51">32800 6969 264 0,'-18'0'99'0,"14"3"-77"0,-3 0 20 0,7-3 3 15,-3 3 1-15,3-3 2 0,-4 3-9 16,4-3-4-16,0 0-19 16,0 0-1-16,0 0-1 0,0 0-1 15,0-3 0-15,7 0-1 16,4-3 0-16,7-1-4 16,7 1-3-16,-8 0 2 15,8 3 2-15,-4 3-2 16,-3 0 1-16,0 3-3 15,-4 0 2-15,-3 3 0 16,-4 4 1-16,0-1 0 16,0 4 0-16,-4 3-4 15,-3 2-1-15,0 4-1 16,-3 1 1-16,-1-5-4 0,-3 1 0 16,0-3 1-1,4 0 2-15,-1-4-1 0,1 1-1 16,-1-3-2-16,4-1 1 15,0-3-10-15,4 1-3 16,-1-4-6-16,4 0-1 16,4 0-8-16,-1 0-2 15,5-3-21-15,-5 0-9 16,4 0-115 0,4 3-54-16,-4 0 116 15</inkml:trace>
  <inkml:trace contextRef="#ctx0" brushRef="#br0" timeOffset="96634.59">32984 7224 216 0,'0'0'82'0,"0"0"-64"0,0 3 11 0,0-3-1 16,0 0-5-16,0 0 0 16,0 0-1-16,0 0-2 15,0 6-10-15,0 1 5 0,0-7 4 16,0 6-4-16,0-6 2 15,0 3-1-15,4 0-1 16,3-3-3-16,3 0 0 16,1 0-5-16,0-3-2 15,3 0-2-15,0 0-3 0,0 0 1 16,0 0-1-16,1-4-11 16,-5 4-5-16,1 0-50 15,-1 0-19-15</inkml:trace>
  <inkml:trace contextRef="#ctx0" brushRef="#br0" timeOffset="98707.53">23807 10173 248 0,'7'6'93'0,"-7"-6"-72"0,4 3 16 0,-4-3 2 0,0 0-1 15,0 0 2-15,0 0 6 16,0 0 4-16,0 0-27 15,0 0 11-15,0 0 6 0,0 0-8 16,-4 0-1-16,4 0-9 16,0-6-2-16,-7 3-5 15,4-7-1-15,-1 1-6 16,4-10-3-16,0 3 0 16,0-25-1-16,0 7-5 15,7-14 1-15,0 7 0 16,-3-3 2-16,3 10-1 15,7-4-1-15,-10 6 1 16,3 1-1-16,0 6 0 0,0-1 0 16,0 7-3-16,0 7 2 15,0 2 1-15,4 14 0 16,-4-1 0-16,4 12 2 16,-4-2-3-16,3 22 0 15,4-10 1-15,-7 10 2 16,1-7-1-16,-1 0 2 15,3-6-2-15,-3-3 2 16,0-3-4-16,1 0 0 16,-8-4 3-16,3-5 1 15,1-1 1-15,3-12 2 16,-4-1-3-16,8-21-2 16,-4 6 0-16,11-10 1 15,-4 7-3-15,4 0 0 16,-4 3 1-16,0 3 0 0,4 3 0 15,-4 4 0-15,0 2 0 16,4 10 0-16,-4 0 0 16,0 16 2-16,-3 0-3 15,-1 22 0-15,1-7 3 16,0 10 1-16,-4-6-4 16,0 2-1-16,0-5-6 15,-3 3-2-15,-1-7-9 16,1 0 0-16,-4-6-8 15,0-3-3-15,0-3-12 16,3-3-6-16,4-1 4 16,-3-9 1-16,-1 1-26 0,8-11-10 15,-4 1-67 1</inkml:trace>
  <inkml:trace contextRef="#ctx0" brushRef="#br0" timeOffset="98995">24413 9776 396 0,'-3'0'148'0,"3"0"-115"0,0 0 8 0,0 0-2 0,0 0-16 16,0 0-1-16,0 0-4 15,0 0-2-15,3 0-8 16,-3 0-1-16,7 0 3 0,-3 0-6 16,10-3-2-16,-3-1-8 15,6 4-1-15,-2 0-32 16,6 0-14-16,-3 0-24 16,-1 4-9-16,-2-1-73 15</inkml:trace>
  <inkml:trace contextRef="#ctx0" brushRef="#br0" timeOffset="99203.04">24456 9974 336 0,'-11'25'126'0,"11"-25"-98"0,-3 7 14 0,3-7 0 16,0 0-11-16,0 0 2 15,0 3-6-15,0 0-2 16,3 0-13-16,1 0-5 0,6 0-3 15,5 1-9-15,-1-4-2 16,3 0-29-16,12 0-12 16,-4 0-39-16,7-4-15 15,-4 1-43 1</inkml:trace>
  <inkml:trace contextRef="#ctx0" brushRef="#br0" timeOffset="101949.34">25253 9328 260 0,'0'-3'99'0,"0"3"-77"0,-3-3 22 0,3 3 7 15,0 0-9-15,0 0 0 16,-4 0-7-16,1 0-1 15,3 0-19-15,0 0 2 0,0-3 1 16,0 0-4-16,0 0 2 16,0 0-5-16,3-1 1 0,1 1-5 15,3-3 1-15,4 0-1 16,-4-1 1-16,3 1-4 16,1 0-1-16,0-1-3 15,3 4-1-15,-7 0 1 16,11 3 2-16,-11 0 8 15,3 3 3-15,-3 0 0 16,0 10 0-16,1-4-1 16,-1 14 0-16,0-5-4 15,-7 17 0-15,0-7-3 16,0 7 2-16,0-7-4 16,-7 4 0-16,3-7-3 15,1 3-1-15,-1-5-1 16,0-1-2-16,1-7 5 0,-1 1 1 15,4-3-3-15,0-1 1 16,0-2 0-16,4-1 2 16,-4-2-1-16,7-1-1 15,0 0 1-15,7-6-1 16,-3 0-3-16,10 0 2 16,-3 0 1-16,7-3 2 15,-4 0-6-15,4 0-1 16,-4 0-16-16,0-1-4 15,-3 1-22-15,0 3-10 16,-4 0-21-16,0 0-6 16,-3 0-78-16,-1 0-46 15,-3 0 98-15</inkml:trace>
  <inkml:trace contextRef="#ctx0" brushRef="#br0" timeOffset="102297.8">25693 9461 348 0,'0'0'129'0,"0"0"-100"0,-4 0 4 0,4 0-4 16,0 3-2-16,0 0 4 16,4 0-4-16,-1 0-2 15,5 0-13-15,-1-3-3 0,7 0 1 16,-4 0-6-16,5-3 0 16,-1 0-2-16,0 0-2 15,4 0-21-15,-8-3-11 16,4-1-22-16,1 1-8 15,-1 3-36-15,-4-3-14 16,5-1-12 0</inkml:trace>
  <inkml:trace contextRef="#ctx0" brushRef="#br0" timeOffset="102821.76">25909 9209 340 0,'-7'0'126'0,"7"0"-98"0,0-3 17 16,0 3 1-16,0 0-12 16,0 0-2-16,0 0-10 15,0 0-3-15,0-4-11 0,0 1 1 0,4-3 4 16,-1 3-1-16,15-4 3 15,-11 4-6-15,11 0-1 16,-4 0 2-16,4 3 4 16,-4 0 1-16,3 6 0 15,1 1 1-15,-11 8 3 16,0-2-9-16,-3 12-3 16,-1-3-4-16,-6 16 0 15,-1-6-2-15,-3 9 2 16,0-10-4-16,0 1 0 15,0-4-1-15,0-3 0 16,0-3 2-16,3-3 2 16,1-3-6-16,3 0 1 0,0-4 1 15,7-2 3-15,0-1 0 16,14-3-1-16,-7 1 1 16,11-4-1-16,-7 0-7 15,3-3 0-15,-3 0-19 16,0 0-6-16,-1 0-18 15,-3 0-9-15,1 0-8 16,-12 0-1-16,4 0-23 16,-7 0-9-16,0 0-26 15</inkml:trace>
  <inkml:trace contextRef="#ctx0" brushRef="#br0" timeOffset="103483.31">24970 9936 316 0,'7'-6'118'15,"-7"6"-92"-15,3-3 15 0,-3 3 2 0,0 0-6 16,0 0 0-16,0 3-5 16,0-3 0-16,4 3-18 15,0 0 3-15,10 1 3 0,-4-1 2 16,15 0 2-16,-4 0-5 16,18-3 1-16,-7 0-2 15,11 0-2-15,-8 0-4 16,33-3-2-16,-19 0 0 15,36 0 1-15,-17-1-3 0,17-2-3 16,-18 0 0-16,47-7-1 16,-26 4 0-16,15-7 0 15,-22 3-5-15,29-5 1 16,-25 2 2-16,11 3 3 16,-21 4-4-16,-8 2-1 15,-14 1 0-15,-7 3 0 16,-10 3 2-16,-5 0 1 15,-9 0-8-15,-1-3-2 16,-3 3-9-16,-4-3-3 16,-3 3-30-16,-4-3-10 15,0-1-25-15,0 4-10 0,-7 0-64 32,3 4-61-32,1-1 85 15</inkml:trace>
  <inkml:trace contextRef="#ctx0" brushRef="#br0" timeOffset="105223.61">25097 10207 272 0,'-3'0'104'0,"3"0"-81"0,0 0 9 16,0 0-2-16,0 0 1 16,0 0 6-16,0 0 2 15,0 0 3-15,0 0-23 16,0 0 7-16,0 0 2 0,0 0-4 15,0 0-2-15,0 0-17 16,0 0-7-16,0 0 11 16,14-3 5-16,-10 0-2 0,13 0 1 15,-3 0-6-15,11-4-2 16,-7 4-5-16,3 0 0 16,-3 0 2-1,7 3 1-15,-7 0 1 0,-1 0 2 16,-3 0 1-16,1 6 1 15,-5 1 2-15,1 5 1 16,0 1-1-16,-8 12 1 16,1-3-6-16,-4 16-3 15,0-7 1-15,-4 10 0 16,4-9-4-16,-3 3 1 16,3-7 0-16,-8 3 2 15,5-9-1-15,-1 0-1 0,1-3-2 16,3-3 1-1,0-3-1-15,3-1-2 0,-3 1 3 16,7-4 2-16,1 1 0 16,-1-4 2-16,0-3 0 15,10-3 1-15,-2 0 0 16,6-3 0-16,-3 3-2 16,3-3 1-16,-3 0-2 15,-1 0-1-15,1 0 1 16,-7 3 1-16,-1 0-8 15,1 0-3-15,-4 0-6 16,0 0-4-16,0 0-14 16,-7-4-4-16,4 1-20 0,-1-3-6 15,-3 3-29-15,4-7-9 16,-4 4-54 0</inkml:trace>
  <inkml:trace contextRef="#ctx0" brushRef="#br0" timeOffset="105614.49">25565 10409 312 0,'-3'3'118'0,"3"-3"-92"0,0 0 15 16,0 0 0-16,0 0-3 16,0 0 4-16,0 0-10 15,0 0-2-15,7-3-17 16,0 0 3-16,4 0 2 0,-1 0-8 15,8-1-3-15,-4 1-4 16,4 0 0-16,-4 0-2 16,4 0 2-16,-4 0-26 0,4-4-12 15,-4 1-20 1,4 0-8-16,-4-1-24 16,3-5-9-16,-2 2-37 15</inkml:trace>
  <inkml:trace contextRef="#ctx0" brushRef="#br0" timeOffset="106083.35">25952 10094 316 0,'0'-6'118'0,"0"6"-92"0,-4 0 17 0,4 0 3 0,0 0-12 16,0 0 0-16,-3 3-8 15,-1 0-2-15,-3 3-13 16,3-3 4-16,1 7 3 0,-8-1-4 15,4 7 0-15,4-3-6 16,-1 15-3-16,4-3-2 16,0 19-3-16,0-6 1 15,0 9-1-15,0-9 0 16,7 0 2-16,0-6-1 0,4-1-1 16,-1-3 1-16,5-6 1 15,-1-3-1-15,7-3 2 16,-3-3-2-16,0-4-1 15,-1-3-21-15,1-2-11 16,-4-1-20-16,0-3-7 16,-3 0-30-16,0-7-13 15,-1 1-39 1</inkml:trace>
  <inkml:trace contextRef="#ctx0" brushRef="#br0" timeOffset="106378.2">26065 10302 304 0,'-7'3'112'0,"7"-3"-87"0,0 0 24 16,0 0 4-16,0 0-11 16,0 0-2-16,0 0-7 15,0 0-1-15,4 3-18 16,-1-3 1-16,4 0 1 0,0 0-4 15,7 0 1-15,-3 0-8 16,10-3-3-16,-3 0-1 16,3 0 1-16,-3 0-6 15,0-4 1-15,-1 4-26 0,-6-3-8 16,3 0-19-16,0-1-7 16,1 4-24-16,-8-3-7 15,3-1-40 1</inkml:trace>
  <inkml:trace contextRef="#ctx0" brushRef="#br0" timeOffset="106783.19">26356 10107 348 0,'-4'-4'129'16,"4"4"-100"-16,0 0 15 0,0 0 3 0,0 0-11 15,0 0 2-15,0 0-9 16,0 0-3-16,0 0-14 16,0 0-3-16,0 10-2 0,0-4 5 15,0 10 3-15,0-3-4 16,0 15-1-16,0-6-6 15,4 19-1-15,-1-6-1 16,4 5-2-16,-3-5-2 16,3 0 1-16,0-7 1 15,0-3 2-15,0-3-10 16,0-3-4-16,-3 0-12 16,-1-6-5-16,1-4-13 0,0-2-6 15,-1-1-18-15,4-6-7 16,-7 0-37-16,4-13-15 15,-1 4 17 1</inkml:trace>
  <inkml:trace contextRef="#ctx0" brushRef="#br0" timeOffset="107158.55">26466 10034 284 0,'0'-3'107'16,"0"3"-83"-16,-4 0 24 0,4 0 6 0,0 0-6 15,0 0-1-15,0 0-11 16,0 0-3-16,11 0-18 16,-1 0 9-16,8 13 3 0,3-4-6 15,4 10 1-15,-4-3-9 16,8 15 0-16,-8-6-4 15,0 23 0-15,-3-11-3 16,0 14-1-16,-4-10-3 16,-3 0-2-16,-1-7 1 15,1-2-1-15,-8-4-5 16,1-3-1-16,-4 1-13 0,-4-7-3 16,1-4-15-16,3-2-6 15,-7-4-24-15,0-2-9 16,3-1-66-1,4-6-64-15,0 0 74 16</inkml:trace>
  <inkml:trace contextRef="#ctx0" brushRef="#br0" timeOffset="109290.92">25423 11064 296 0,'-3'3'112'0,"3"-3"-87"0,-4-3 18 0,4 3 2 0,0 0-9 16,0 0 2-16,0 0-13 15,0 0-6-15,0 0-10 16,0 0 0-16,0 0 4 0,0 0 4 15,4-3 4-15,-1 0-2 16,8-6-2-16,-4 2-7 16,11-5-2-16,-4 2-2 15,7 1-1-15,-3-1-3 16,3 4 1-16,-3 3 2 16,0 3 4-16,0 0 5 15,-4 9 1-15,0 1-2 16,-7 5 0-16,0-2-7 15,-7 6-2-15,0-3 0 0,-3 6 2 16,-1-3-5-16,-3 3-1 16,3-3 0-16,-6 3 0 15,3-3-3-15,3 3 2 16,1-7 1-16,-1 7 2 16,4-6-3-16,0 0 0 15,0-3 1-15,7-4 0 16,-3 0 0-16,13-5 0 15,-10-1 2-15,15-6 1 16,-5 3-1-16,5-7 1 16,-5 4-4-16,5-3-2 15,-5 3-1-15,-2 0 3 16,-1-1-13-16,-4 1-4 0,-3 0-12 16,1 0-4-16,-1 0-15 15,-4 0-7-15,1 0-11 16,-1 3-6-16,1 0-70 15,3-4-52 1,-4 1 84-16</inkml:trace>
  <inkml:trace contextRef="#ctx0" brushRef="#br0" timeOffset="109667.21">25927 10960 348 0,'0'-9'129'0,"0"9"-100"0,-7-6 18 0,7 6 0 15,0 0-12-15,0 0-3 16,0 0-14-16,0 0-4 15,0 0-8-15,0 0 5 0,7 12 2 16,-7-2-4-16,0 9-1 16,3-4 0-16,4 7 0 15,-3-3-7-15,3 3-2 16,-3-3 0-16,3 3 0 16,-4-3-17-16,4-3-8 0,4 0-15 15,-7-4-7-15,3-2-5 16,-4-1 0-16,1-3-13 15,-1-2-3-15,1-1-56 16</inkml:trace>
  <inkml:trace contextRef="#ctx0" brushRef="#br0" timeOffset="109946.35">25867 11083 268 0,'-8'0'101'0,"8"0"-78"0,-3 6 13 0,3-6 0 15,0 0-8-15,0 0 0 16,0 4 5-16,0-1 1 16,3 0-18-1,-3 0 8-15,8-3 4 0,-1 0-2 0,0 0 2 16,3 0-16-16,8 0-5 16,0 0-4-16,0-3-3 15,-1 0-4-15,5 0 0 16,-5-1-22-16,8 1-11 15,-7 0-16-15,3-3-7 16,0 3-29-16,-6-4-11 16,2 1-24-1</inkml:trace>
  <inkml:trace contextRef="#ctx0" brushRef="#br0" timeOffset="110266.86">26260 10860 324 0,'-4'-7'123'0,"4"7"-95"0,0 0 22 16,0 0 6-16,0 0-10 16,0 0-2-16,-3 3-12 15,3-3-5-15,-4 10-15 16,1-1-1-16,-1 13 0 0,4-3 0 15,0 10 1-15,0-7-6 16,4 6-4-16,-1-3-4 16,4 7 1-16,1-7 1 0,-1 3 0 15,0-6-9-15,0 4-4 16,0-8-15-16,-4 1-8 16,1-3-20-16,0-3-7 15,-1-4-20-15,1-3-8 16,-1-2-45-1</inkml:trace>
  <inkml:trace contextRef="#ctx0" brushRef="#br0" timeOffset="111137.65">27221 9706 268 0,'-4'0'101'0,"4"0"-78"0,-3 0 15 0,3 0 2 16,0 0-9-16,0 0-1 15,3 4-1-15,-3-1 1 16,7 0-16-16,0 0 5 0,4 3 4 15,-4 1-6-15,4 2-2 16,-1-3-6-16,8-2-1 16,-4-1-5-16,7-3 0 15,-3 0-1-15,10 0 1 16,-3 0-15-16,0-3-5 16,-4-1-33-16,-3 4-13 15,-4 0-38-15,0 0-13 0,-6 0-13 16</inkml:trace>
  <inkml:trace contextRef="#ctx0" brushRef="#br0" timeOffset="111381.06">27309 9981 272 0,'-3'12'101'0,"3"-12"-78"0,3 10 17 16,-3-10 3-16,4 6-3 15,-1-3 3-15,4 0-9 16,0 0-3-16,8 0-17 0,-5 1-9 16,15-1-3-16,-11 0 0 0,18 0 3 15,-7 0-22-15,10-3-10 16,-13 0-25-16,10-6-9 16,-4 0-61-1,4-10-57-15,-4 3 64 16</inkml:trace>
  <inkml:trace contextRef="#ctx0" brushRef="#br0" timeOffset="112101.34">28475 8998 280 0,'0'-7'107'0,"0"7"-83"0,-7-3 17 0,7 3 4 16,-3 0-6-16,-4 0-1 15,0 0-6-15,-4-3 0 16,0-3-18 0,1 6 3-16,3 0 1 0,-1 0-4 0,-2 9 0 15,-8 4-6-15,4 6-3 16,0 3 2-16,3-3 0 15,1-4-3-15,-1 11-3 16,0 11 2-16,1-5 0 16,3-7-4-16,3 13-1 15,0-7 1-15,4 7 2 16,0-6-2-16,8 2 0 16,-5-5 1-16,11-4 0 15,0-3 4-15,11-3 5 16,-4-3-1-16,18-13 1 15,-7 0 1-15,11-19 4 0,-11 4-4 16,7-20 0-16,-7 7-6 16,0-10-3-16,-4 7 2 15,-3-10 0-15,-4 10-1 16,-7-13-2-16,-7 9-2 16,-7-15 1-16,-7-13-4 15,-10 3 1-15,-12 10-3 16,-10 3 2-16,-7 16-2 15,4 9 0-15,3 9-10 16,3 10-3-16,8 7-12 16,14 2-5-16,-4 1-11 15,7 8-3-15,4-2-5 16,4 6-3-16,6 10-86 16</inkml:trace>
  <inkml:trace contextRef="#ctx0" brushRef="#br0" timeOffset="112503.78">28029 9618 308 0,'3'0'115'0,"-3"0"-89"0,0 3 19 0,0-3 1 0,0 4-4 16,0-4 1-16,4 3-8 16,3 0-2-16,4 0-18 15,3 0 4-15,3 0 4 0,1 0-3 16,14-6-2-16,-7 3-6 15,25-6-2-15,-8 3-6 16,33-7-3-16,-15 1 0 16,4-1-1-16,-11 1-3 15,7 0 2-15,-10 2-21 16,3 1-8-16,-11 0-23 16,4 3-6-16,-14-1-18 0,0 4-4 15,-3 0-75 1</inkml:trace>
  <inkml:trace contextRef="#ctx0" brushRef="#br0" timeOffset="113193.77">28298 9870 348 0,'0'0'132'0,"0"0"-103"0,-3 0 23 16,3 0 4-16,0 0-10 15,0 0-2-15,0 0-17 16,0 0-4-16,10-9-13 15,-10 3 0-15,22-10 3 0,-5 3-5 16,26-3 0-16,-8 4-4 16,11 2-1-16,-7 4-3 15,-3 3-3-15,-4 3 6 16,-8 3 3-16,1-3 3 0,-11 10 5 16,1-1-4-16,-5 13 2 15,-3-3-7-15,-7 9-3 16,0-6-1-16,-3 4 1 15,-1-4-3-15,1-4 0 16,-1-2 1-16,1-3 0 16,3-1-5-16,0-2 1 15,0-4-7-15,0 4-1 16,0-4 2-16,7 3 4 16,-4-2 1-16,8 5 3 15,-4-2 1-15,4 2 1 16,-1 1 0-16,1 3 0 15,-4-4 0-15,0 4 0 0,0-3 8 16,-3 2 5-16,-1-2 0 16,-3 3 2-16,0 0-2 15,-7 2 0-15,0-2-7 16,-14 6-2-16,3-6-2 16,-14 0-2-16,4-4-8 15,-11-9-5-15,7 1-9 16,-4-8-3-16,8 1-18 15,3-3-8-15,4 3-23 16,10-3-9-16,1-1-12 16,13-5-4-16,-3 2-34 15</inkml:trace>
  <inkml:trace contextRef="#ctx0" brushRef="#br0" timeOffset="113705.38">29681 9347 260 0,'0'-3'99'0,"-11"3"-77"0,11-3 24 16,0 3 8-16,0 0-8 16,0 0-2-16,0 0-12 15,0 0-3-15,0 0-16 16,0 6 8-16,3 1 2 0,5-1 0 16,-5-3-2-16,8-3-9 0,3 0-3 15,4-3-3-15,3 0 1 16,4 0-6-16,3-1-1 15,0 1-7-15,-3 0 0 16,0 0-26-16,-7 3-10 16,3 0-25-16,-17 0-7 15,3 0-92 1</inkml:trace>
  <inkml:trace contextRef="#ctx0" brushRef="#br0" timeOffset="113960.34">29642 9643 328 0,'-4'7'123'0,"4"-4"-95"0,4 3 14 0,-1-3-1 0,1 1-10 16,3-4-1-16,0 3-8 15,3-3-1-15,5 0-12 16,2 0-3-16,12 0 0 0,-4-3-5 15,14-1-1-15,3 1-11 16,4 0-5-16,0 0-21 16,0-3-6-16,0-1-20 15,-10-2-5-15,6-4-74 16</inkml:trace>
  <inkml:trace contextRef="#ctx0" brushRef="#br0" timeOffset="114740.77">31035 9187 304 0,'0'-10'115'0,"0"13"-89"0,-4-9 21 16,0 6 3-16,-3 0-7 15,-3-3 1-15,3 0-9 16,-8 3-4-16,1 0-17 0,0 0 2 0,-4 6 2 15,-3 0-8-15,0 4-1 16,-4 2-1-16,0 7 0 16,0 6-2-16,4 10 1 15,7 6-6-15,-7 6-1 16,7-3 0-16,3 1 2 16,4-4-1-16,7-4-1 15,3-5-2-15,8-4 1 16,7-3 1-16,10-3 2 15,8-6-1-15,6-3-1 16,1-7 1-16,-1-6 1 16,1-6 3-16,-8-7 2 15,8-9-1-15,-8-6-1 0,-7 6-1 16,4-22 2-16,-3 0 3 16,-12-1 2-16,-6 4-5 15,-11 4-2-15,-7 2-4 16,-4 0-1-16,-6 4 1 15,-5-1 2-15,1 1-10 16,0 6-2-16,-8 6-8 16,8 6-2-16,0 4-18 15,3 6-8-15,0-1-15 16,4 8-7-16,4-1-21 16,-1 3-6-16,4 3-42 15</inkml:trace>
  <inkml:trace contextRef="#ctx0" brushRef="#br0" timeOffset="115806.77">30425 8850 296 0,'-4'-26'110'0,"-3"17"-86"0,0-4 18 15,4 7 3-15,-1 3-4 16,4 0 2-16,0 0-17 16,0 3-5-16,4 6-13 15,3 19 12-15,3 29 9 0,-3 9-2 16,1 9 1-16,2 26-4 0,-10 21-3 15,4-2-7-15,-4-16-1 16,0-22-6-16,0 34 1 16,3 16-3-16,4-25 2 15,0-16-2-15,1-34 0 16,-1-10-6-16,0-3-1 16,3 3 1-16,1-9 0 15,0-10 1-15,-1-6 2 16,1-3-1-16,-1-7 2 15,5-3-2-15,-1-6-1 16,4-3 1-16,6-6-1 16,15-1 0-16,22-2 0 15,13-1-3-15,4-3 2 0,4 4 1 16,20-1 2-16,12-3-3 16,-11 4 0-16,-4-1 1 15,4 4 2-15,-8 2-3 16,1 1 0-16,-18-3-1 15,-14 2 0-15,-15 4 0 16,-10 0 0-16,-7 0 2 16,-7 0 2-16,-7 0-1 15,-4-1 2-15,-7-2-4 16,-3 0 0-16,3-4 1 16,-7-5 0-16,0-7 0 15,0-7 0-15,0-9 0 16,0-6 2-16,3-3-3 15,1-3 0-15,-1-20-1 16,-3-18 0-16,-3-6-3 0,-4 2 1 16,-11-2-3-16,-7-10 2 15,-7 0 1-15,0 12-1 16,-3 14 4-16,3 15 2 16,4 9 0-16,-1 10-1 15,8 9-2-15,0 7 1 16,3 6-1-16,0 6 0 15,4 7 0-15,0 2 0 16,-4 4 2-16,-3 3 2 16,-11 7-1-16,-21-1-1 15,-14 7 1-15,-8 2-1 16,-6 1 0-16,-22 6 2 16,-14 10-3-16,7 9 0 0,-7 3-6 15,-11 0-3-15,8-3-14 16,38-10-5-16,19-9-18 15,2-3-8-15,-2 0-39 16,34-25-116 0</inkml:trace>
  <inkml:trace contextRef="#ctx0" brushRef="#br0" timeOffset="120190.1">25725 12926 148 0,'-4'-9'55'0,"4"9"-43"0,-7-13 10 0,4 13 1 15,-1-3-2-15,1 0-1 16,-1-3-4-16,0 2-2 15,1-2-8-15,-1 3 3 0,4-3 1 16,0-1 3-16,-7-2 3 0,4 3-1 16,3-4 1-16,0 1 3 15,-4-1 2-15,4 1 6 16,0 2 4-16,0 1 5 16,0 3 2-16,0 0-7 15,0 0-2-15,0 0-12 16,0 3-3-16,0 0-6 15,7 15 0-15,0 1-1 16,8 16 3-16,-5-7-5 16,8 13-1-16,-4-7-2 15,0 16-2-15,-3-9 1 16,3 19 1-16,-3-10-1 16,-1 4-1-16,-3-11 1 15,0-2 1-15,1-6-6 16,-1-4 1-16,0-6-15 0,0-3-3 15,-7-3-13-15,3-4-4 16,1-2-20-16,-4-10-8 16,0 0-85-1</inkml:trace>
  <inkml:trace contextRef="#ctx0" brushRef="#br0" timeOffset="120565.24">25505 13125 252 0,'-7'3'93'0,"7"-3"-72"0,-4 0 16 16,4 0 2-16,0 0-10 15,0 0 0-15,0 0-1 16,0 0 0-16,4 0-15 15,3 0 8-15,0-6 2 0,4 2 2 16,17-5 0-16,-7 3-8 16,18-4 0-16,-7 1-8 15,7-1-1-15,-7 1-2 16,7-1-1-16,-7 1-6 16,11 3 1-16,-12-1 0 15,5 4 0-15,-4 0 0 0,-11 0 2 16,0 0-14-16,-3 3-7 15,-4 0-12-15,0-3-6 16,-3-1-13-16,-4 1-6 16,0 0-102-1</inkml:trace>
  <inkml:trace contextRef="#ctx0" brushRef="#br0" timeOffset="120941.06">25913 12636 312 0,'0'-3'118'0,"0"3"-92"0,-4 7 15 16,4-7 0-16,-3 12-8 15,-1-2 3-15,-3 18-5 16,3-3-1-16,-3 22-17 16,0-12-1-16,4 9-1 0,-8-6-4 15,0 12-2-15,8-9-2 16,-11 22-3-16,3-12 3 16,0 12 0-16,1-13-4 15,-4 1-1-15,3-11-10 16,0-2-3-16,1-9-8 0,3-4 0 15,0-3-8-15,-1-6-1 16,5-4-26-16,-4-5-13 16,0-1-72-1</inkml:trace>
  <inkml:trace contextRef="#ctx0" brushRef="#br0" timeOffset="121284.98">25459 12832 264 0,'-14'-22'101'0,"14"22"-78"0,-4-7 9 0,4 7 0 0,0 0-5 16,0 0 2-16,4 3 3 15,3 1 5-15,3 5-20 16,1 1 8-16,21 8 3 0,-14-2-2 15,21 9 2-15,-7-3-10 16,10 7 0-16,-13-4-11 16,6 6-2-16,-3-5-3 15,7 8 1-15,-7-5-9 16,17 9-1-16,-6-7 8 16,10 4 4-16,-10-7-18 15,3-3-8-15,-11-3-31 16,-3-6-15-16,-4 0-77 15,-3-13-69-15,-4 0 74 16</inkml:trace>
  <inkml:trace contextRef="#ctx0" brushRef="#br0" timeOffset="121794.41">25941 12334 328 0,'0'-3'123'16,"0"3"-95"-16,0 3 5 0,0-3-5 0,7 13 4 15,0-4 7-15,18 22-10 16,-11-5-5-16,25 24-13 15,-14-9-3-15,10 41 2 0,-6-16 0 16,3 13 4-16,-8-13-1 16,1 3 2-16,-3-12-4 15,-5-3-1-15,-3-10-9 16,1-10-2-16,-5-2 2 16,1-10 1-16,-4-6 6 15,4-16 5-15,3 0-5 16,-4-10 0-16,1 1-2 15,10-10-1-15,-3 3-3 0,10-6-2 16,-3 3 1-16,4 0-1 16,-5 7 2-1,5 2 1-15,-8 4-1 0,0 9-2 16,-3 0 1-16,0 7 1 16,-1-1-14-16,-2 4-7 15,-1-1-17-15,0 1-7 16,-3-4-15-16,3 1-6 15,-4-1-7-15,5-6-4 16,-1 1-68 0</inkml:trace>
  <inkml:trace contextRef="#ctx0" brushRef="#br0" timeOffset="122292.33">26841 12885 264 0,'0'-9'99'0,"0"9"-77"0,0-10 11 16,0 10 2-16,-3-3-4 16,3 0 4-16,-4 0-2 15,4 0 0-15,-3 3-18 16,-1 0 0-16,4 0 1 0,0 0-8 15,0 9-2-15,0-3 0 16,0 10 1-16,0 0-3 16,0 6-3-16,0-3 0 0,0 6-1 15,0-3 0-15,0 0 2 16,4-3-6-16,3-3 1 16,0-3 1-16,7-4 1 15,0-3 3-15,4-6 1 16,0 0 5-16,3-9 3 15,-3 3 2-15,-1-13 3 16,-2 3-3-16,-5-19 0 16,-3 7-10-16,-10-10-1 15,3 7 2-15,-11 2 2 16,0 4-5-16,-3 9 0 16,4 4-8-16,-5 8 0 15,5 1-17-15,-1 10-7 0,4-4-19 16,-4 9-6-16,8-2-10 15,3 6-4-15,0-4-69 16</inkml:trace>
  <inkml:trace contextRef="#ctx0" brushRef="#br0" timeOffset="122550.94">27214 13008 320 0,'-4'-6'121'0,"4"6"-95"0,-4-7 20 15,4 7 4-15,-3-6-8 16,-1 3 0-16,1-13-10 0,-8 4-5 16,1-20-15-16,2 4-1 0,1-10 0 15,0 10-6-15,4-1-3 16,-1 4-1-16,4 3-1 16,0 0-11-16,4 3-3 15,-1 3-22-15,8 1-7 16,-4 2-12-16,11 4-4 15,-4 2-17-15,4 4-6 16,-4 0-42 0</inkml:trace>
  <inkml:trace contextRef="#ctx0" brushRef="#br0" timeOffset="122731.05">27348 12703 316 0,'-7'6'118'16,"7"-6"-92"-16,-3 9 11 0,3-9-1 0,-4 13-7 15,0-1 1-15,4 17-15 16,0-7-6-16,0 9-6 16,0-5-5-16,4 2-1 0,-4-3-18 15,4-3-9-15,-1-3-33 16,4-6-12-16,0-4-62 16</inkml:trace>
  <inkml:trace contextRef="#ctx0" brushRef="#br0" timeOffset="122923.34">27249 12450 312 0,'-14'-9'115'0,"14"9"-89"0,0 6-10 0,0-6-9 15,3 7-7-15,-3-1 0 16,11 3-11-16,-11 1-5 15,7-1 8-15,0 1-40 0,7-1-17 16,-3 1-42 0</inkml:trace>
  <inkml:trace contextRef="#ctx0" brushRef="#br0" timeOffset="123342.51">27504 12595 256 0,'-32'4'96'0,"32"-4"-75"0,-14 6 21 0,11-3 6 0,-1-3-19 15,4 0-6-15,0 0-8 16,0 0 0-16,0 0-8 16,0 0 9-16,11 0 4 0,-1 0 5 15,12-3 4-15,-5 0-6 16,12 0-4-16,-8-1-11 15,4 4-3-15,-4 0-1 16,0 0 0-16,-3 0 4 16,-4 7 3-16,0-1-2 0,-3 10 0 15,-4-4-3-15,0 10 1 16,-7-3-6-16,0 10-1 16,0-4 0-16,0 10 2 15,0-10-3-15,0 0 0 16,0-6-1-16,4 0-2 15,-1-4 3-15,4-2 0 16,-3-3-4-16,3-7-1 16,0 0-15-16,0-9-6 15,0-1-35-15,0-9-12 16,0 4-99 0</inkml:trace>
  <inkml:trace contextRef="#ctx0" brushRef="#br0" timeOffset="123600.17">27469 12800 324 0,'-11'6'121'0,"11"-6"-95"0,4-3 14 15,-4 3-3-15,7-3-7 16,-4 0 2-16,15-6-14 15,-4 2-3-15,15-5-9 16,-5 2-2-16,12-9 0 0,-8 7-13 16,8-7-4-16,-5 3-18 0,12 0-8 15,-8 4-19-15,12-4-6 16,-12 3-74 0</inkml:trace>
  <inkml:trace contextRef="#ctx0" brushRef="#br0" timeOffset="124078.54">28015 12501 304 0,'-8'0'112'0,"8"0"-87"0,-7 0 18 0,7 0 2 0,-3 3-6 16,-1 0-1-16,-6 3-10 16,3-2-3-16,-8 5-14 15,5 1-4-15,-4 8-1 0,-4-2-1 16,4 16 0-16,3-7-6 16,0 13 1-16,4-7-2 15,4 4 0-15,-1-4 0 16,11-2 0-16,0-7 2 15,4-3 0-15,3-4-3 16,15-11 2-16,-12-1 3 16,12-16 1-16,-8 4-1 15,7-17 1-15,-6 4 0 16,2-9 3-16,-6 3-1 0,0-4 0 16,-4 7-1-16,-3-3 2 15,-4 2-3-15,-7 4-2 16,0 3-5-16,-4 4 0 15,1 2-25-15,-4 7-10 16,-1-1-16-16,5 7-3 16,-4 0-11-16,7 10-2 15,0-4-56 1</inkml:trace>
  <inkml:trace contextRef="#ctx0" brushRef="#br0" timeOffset="124332.7">28245 12781 268 0,'7'0'101'0,"-7"0"-78"0,4-19 26 0,-4 16 7 0,0-13-15 16,0 7-1-16,3-10-10 16,1 3-2-16,3-6-15 15,-4 3 1-15,4-3 2 0,-3 3-4 16,3 4-2-16,-3-1-5 16,6 3-4-16,-10 4 0 15,7 6 1-15,0 0-1 16,8 6 2-16,-8 0-2 15,10 3-1-15,-10 0-15 16,8 1-7-16,-5-1-25 16,4 0-7-16,-3-2-14 15,0-1-5-15,-1 0-66 16</inkml:trace>
  <inkml:trace contextRef="#ctx0" brushRef="#br0" timeOffset="124708.35">28401 11931 340 0,'-7'-22'126'0,"7"22"-98"0,0-10 23 0,0 10 5 0,0 0-8 16,0 0 1-16,0 0-18 16,0 0-7-16,3 10-14 15,1-4 2-15,7 13 4 0,-8-3-6 16,15 15-1-16,-4-3-5 16,11 26-3-16,-4-10 0 15,4 22-1-15,-4-12-3 16,0 3 2-16,-3-13-15 15,0 3-6-15,-4-9-18 16,0-1-7-16,-3-5-17 16,3-7-5-16,-10-3-93 15,6-6-48 1,-3-3 100-16</inkml:trace>
  <inkml:trace contextRef="#ctx0" brushRef="#br0" timeOffset="124935.28">28334 12202 312 0,'0'3'115'0,"0"-3"-89"0,7 9 12 0,-7-6 1 16,10 4-3-16,-3-1 2 16,18 0-9-16,-4 1-3 15,22-1-15-15,-11-3-7 0,10 0-2 16,-6 0-5-16,3-6 2 15,-7 0-34-15,7-3-15 0,-4 3-56 16,-3-1-24-16,0 1-1 16</inkml:trace>
  <inkml:trace contextRef="#ctx0" brushRef="#br0" timeOffset="125413.62">28943 12312 320 0,'0'0'121'0,"0"0"-95"0,0 0 25 15,0 0 4-15,0 0-5 16,0 0 0-16,0 0-21 0,0 0-7 16,-3 9-14-16,-8 1-3 0,0 9 1 15,1-4-1-15,-1 4 2 16,1 0-4-16,2-3 0 15,1 0-3-15,4-4-3 16,-1 1-1-16,8-4 3 16,-1 1 0-16,12-7 1 15,-12 0 0-15,11-6 0 16,0 0 0-16,8-16 0 16,-8 3 0-16,7-22 0 15,-3 10 2-15,0-3 1 16,-4 5 1-16,-4 4 0 15,1 3 6-15,0 7 6 0,-4 2-8 16,0 20-2-16,0-4-6 16,4 19-1-16,-1-6 1 15,-3 6 0-15,0-3 0 16,4 0 0-16,-4-3-16 16,4-3-4-16,-1 0-17 15,-6-4-4-15,3-2-13 16,0-4-4-16,0 1-29 15,4-7-11-15,-4 0-36 16</inkml:trace>
  <inkml:trace contextRef="#ctx0" brushRef="#br0" timeOffset="125669.52">29092 11650 368 0,'-7'-9'140'0,"7"9"-109"0,0 3 2 0,0-3-4 16,4 9 2-16,-4 1 5 15,10 21-1-15,-6-5-1 16,10 24-19-16,-3-9 0 0,3 16-1 16,-4-10-7-16,8 16-2 15,-4-10-14-15,8 10-7 16,-12-12-29-16,8-1-11 15,7 7-22-15,-11-10-8 16,4-12-75-16</inkml:trace>
  <inkml:trace contextRef="#ctx0" brushRef="#br0" timeOffset="126270.38">29716 11653 260 0,'0'-9'96'0,"-4"6"-75"0,4-3 21 0,0 6 6 15,0-4 0-15,-3 4 4 16,3-3-9-16,0 3-3 15,0 0-23-15,0 0 3 0,0 0 1 16,0 10-9-16,3 12-2 16,1 16 0-16,0 2 1 15,-1-5-1-15,8 16 1 0,-11-11-2 16,7 11 0-16,3 12-5 16,1-6-3-16,0-7 0 15,3-9-1-15,-11-6 0 16,8-7 0-16,0-6-3 15,-1-3 0-15,8-6 4 16,-4-4 1-16,11-6-3 16,3-6 1-16,4-3 0 15,4-4 2-15,-1-2-1 16,1-7 2-16,-4 0-15 16,-1 0-5-16,1 0-26 15,-3 0-11-15,-1 3-20 0,-3 4-6 16,-4-1-83-1</inkml:trace>
  <inkml:trace contextRef="#ctx0" brushRef="#br0" timeOffset="134304.84">30265 11965 180 0,'0'-3'68'0,"0"3"-52"0,-3 0-1 0,3 0-1 16,0 0-6-16,0 0 3 16,0-3-2-16,0 3 2 15,0-3-6-15,0 0 8 0,0 0 4 16,0-4 2-16,0 4 1 15,0 0 2-15,0 0 1 16,-7 0 1-16,3-4 2 16,4 4 1-16,-3 0 1 15,-1 0 4-15,1 0 3 16,3 0-2-16,0-1 0 0,0 1-7 16,-4 0-2-16,4 3-2 15,0 0-2-15,0 0-4 16,0 0 0-16,0 0-5 15,0 0 1-15,0 0-7 16,0 6-1-16,0 1-2 16,0 5 1-16,0-2-2 15,0 6-1-15,0-4 1 16,4 4-1-16,-4-3 0 16,3 5 0-16,4 1-3 15,4-3 0-15,-8-3-1 16,1-4 3-16,-1-3-24 15,1 1-9-15,0-1-22 16,-4-3-10-16,0 0-28 0,3-6-13 16</inkml:trace>
  <inkml:trace contextRef="#ctx0" brushRef="#br0" timeOffset="134513.82">30124 11527 288 0,'0'0'107'0,"7"4"-83"0,0-4 8 0,-7 3 1 16,3 0-21-16,1 0-6 16,7 0-15-16,-8 0-5 0,4 4 7 15,0-1-47-15,4 3-18 0,3 4-43 16</inkml:trace>
  <inkml:trace contextRef="#ctx0" brushRef="#br0" timeOffset="141538.85">30439 12022 208 0,'7'3'79'0,"-7"-3"-61"0,0 6 15 16,0-6 1-16,0 4-6 15,0-4 0-15,0 6 0 16,0-3 0-16,4 3-15 16,-1 1 5-16,-3-1 3 0,0-3-3 0,0 0 2 15,0 0 0-15,4 1 0 16,-4-4 4-16,0 0 5 16,0 0-1-16,0 0 1 15,0 0-10-15,0-4-1 16,0 1-7-16,-4-3-1 15,1 0-6-15,-1-10-1 16,4 3 1-16,-7-24 0 16,4-14 0-16,3 4 2 15,3 3-1-15,4 6 0 16,-3 6-3-16,-1 7-2 16,4 6-2-16,0 4 1 15,1 2 1-15,2 7 2 16,4 9 1-16,-3 6 3 0,3 10-1 15,-7 3 0-15,0-3-3 16,7 9-2-16,-6 10 1 16,-1-9-1-16,0-7 0 15,0 0 2-15,0 6-8 16,0-3-3-16,4-3-9 16,-11 0-1-16,3-6-17 15,1-3-4-15,-1-4-32 16,1-9-14-16,3-6-45 15,4-7-19-15,3-6 36 16</inkml:trace>
  <inkml:trace contextRef="#ctx0" brushRef="#br0" timeOffset="142077.85">30673 11811 320 0,'0'3'121'0,"0"0"-95"0,0 0 11 0,0-3 0 16,0 7-8-16,0-1 3 15,4 0-7-15,3-3-3 16,3 1-12-16,8-4 0 0,-4-4 1 0,7-2 0 15,1-3 1-15,3-4-2 16,-1 0 1-16,1-2 0 16,-4-4 3-16,-3 0 2 15,-4 0-1-15,-3 3 1 16,-8-3 0-16,-3 0-8 16,-3 1-3-16,-8 2-3 15,-3 0 1-15,0 3 0 16,-4 4 3-16,-3 3-1 15,0 3 0-15,3 6-3 16,-7 6 1-16,4 7-2 16,3 3-1-16,4 6 1 15,3 10 1-15,4 2-3 0,4-5 0 16,-1-7 1-16,8 7 2 16,10 5-3-16,7-5 0 15,8-7 3-15,6-6 1 16,0-6-1-16,1-4-2 15,-1-3-8-15,-3-6-5 16,-3-6-33-16,-5-3-15 16,1-10-43-16,0-3-17 15,3-3-51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2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10240,'0'-6'9631,"0"12"-9407,0 11-128,7 4-96,-1 3 32,0 3-32,7 7 0,0 11-864,-1-1-352,-5 1-1311,6-12-481,-1-5-1216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5T23:27:32.91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12943 4442 208 0,'-11'-3'77'0,"4"3"-60"0,0 3 17 15,4 0 6-15,-4 0-1 16,3 1 4-16,4-4 0 15,-7 0 1-15,7 0-24 16,-7 0 13-16,3 0 6 0,4 0 2 16,-3 0 0-16,-1 0-7 15,4 0-4-15,-3-4-10 0,3 4-2 16,0 0-13 0,0 0-3-16,0-3-2 15,3 0 2-15,4-3-1 16,4-4 2-16,3 1-2 0,4 6 2 15,7-7-2-15,3 7-1 16,0 0 1 0,4 3 1-16,-3 3 3 0,-1 3 2 15,-3 10 3-15,-4-3 1 16,-3 18 3-16,-4-2 4 16,-3 12-6-16,-8-7-2 15,-3 4-3-15,-3-3-2 16,-8-1-10-16,-3 1-4 15,-7 0 9-15,-1-1 6 16,-3 7-2-16,1 7 0 16,-1 5-2-16,4-9-2 15,3 0 1-15,4-15 1 16,3-4-3-16,4-6 0 0,0-3-1 16,3-4-2-16,1 1 3 15,6-4 2-15,4-6 0 16,4 0-1-16,10-3 1 15,1-3 1-15,9 0-1 16,1-3 2-16,4-4-2 16,3-2 2-16,-11-1-4 15,1 4 0-15,-5-1 3 16,-2 4 1-16,-5 0-4 16,-3 3 1-16,-3-1 0 15,0 4 2-15,-4-6-8 16,0 6-1-16,-4-3-12 15,1 3-3-15,3 0-30 16,-7 0-14-16,4 3-45 16,-1 7-19-16,8-1-52 15</inkml:trace>
  <inkml:trace contextRef="#ctx0" brushRef="#br0" timeOffset="405.06">13677 4685 352 0,'0'-7'132'0,"0"7"-103"0,-4 0 23 15,4 0 4-15,-7 0-8 16,4 0-1-16,-5 0-11 16,1 7-3-16,-3 2-18 15,-1 4-2-15,-3 2 0 0,0 1-1 16,0 6 1-16,-11 3-7 16,4 7-4-16,-1 3-4 15,1 6 1-15,3 0 1 16,4 0 0-16,3-4-5 15,1-11 1-15,3-4-7 16,0-7-1-16,3 1-15 16,1-10-6-16,3 1-13 0,0-7-4 15,3-7-39-15,4 1-18 16,7-10-51 0</inkml:trace>
  <inkml:trace contextRef="#ctx0" brushRef="#br0" timeOffset="735.86">13400 4691 396 0,'0'0'148'0,"0"0"-115"0,0 0 15 0,0 0-2 0,0 0-13 16,0 0 0-16,0 6-3 15,4 4-1-15,3 5-16 16,7-2 1-16,4 9 0 0,3-3-5 16,4 6-3-16,7-3-3 15,0 7 0-15,3 2-2 16,-3 4-1-16,0-4 1 16,-4 1-1-16,-3-1 0 15,-4-9 2-15,-3 0-8 16,-7-6-3-16,3-3-28 15,-7-4-12-15,0-2-38 16,0-7-15-16,7-4-83 16</inkml:trace>
  <inkml:trace contextRef="#ctx0" brushRef="#br0" timeOffset="1261.72">13914 4732 352 0,'0'0'132'0,"0"0"-103"0,0 0 16 0,0 0 0 16,0 0-3-16,4 0 4 15,6 0-8-15,-2 0 0 16,6 0-22-16,3 0 2 16,5-3 2-16,2 0-7 0,5-1-2 15,-1 4-6-15,1-6-2 16,-1 3-3-16,0 3-1 15,-6 0-4-15,2 0-1 16,-2 0-28-16,-5 0-13 16,1 0-30-16,-4 0-12 15,0 0-98 1</inkml:trace>
  <inkml:trace contextRef="#ctx0" brushRef="#br0" timeOffset="1997.84">14329 4322 308 0,'0'-9'115'0,"0"6"-89"0,0-4 21 0,0 7 5 16,0-3-6-16,0-3 0 15,4-3-10 1,-1-4-5-16,4 0-17 0,7 1-4 16,8 2 0-16,2 4 3 0,5 3 2 15,-4 3 0-15,6 3 4 16,1 6-2-16,-3 1-1 15,-4 6 3-15,-4-7 0 16,-7 7-4-16,-7 0 1 16,-3 3-11-16,-8 3-3 15,-3 3 0-15,-4 0 1 16,-3 0-4-16,4 0 1 16,-1 1-2-16,0-7 0 15,4-1 2-15,0-2 2 16,4 3-3-16,3-9-2 15,3 2 2-15,4 1 0 0,11-1-2 16,-4 1 2-16,11 6 1 16,0-7 0-16,3 4 0 15,0 3 2-15,1 0-1 16,-4 3-1-16,-1-6 1 16,1 3-1-16,-4 0 0 15,-3-1 2-15,-4 1 5 16,1-3 4-16,-12 0-4 15,1 0 1-15,-4-1 1 16,-4 1 5-16,-7 0-10 16,1 0-2-16,-4-1-2 15,-1 1 2-15,-6-3-3 16,-11 3-2-16,-7-4-9 0,0 4-5 16,0-7 0-16,7 1 0 15,4-1-6-15,7-2-2 16,7 2-25-16,7-9-8 15,10 0-2-15,11-13-1 16,8 1-24-16,9 2-8 16,5 4-56-1</inkml:trace>
  <inkml:trace contextRef="#ctx0" brushRef="#br0" timeOffset="2341.1">15038 4581 396 0,'-11'-7'148'0,"8"7"-115"0,3 0 19 15,0 0 1-15,0 0-21 16,3 7-4-16,8 2-5 15,-4 4-3-15,11 3-10 16,10 2 0-16,-7 4 3 0,4 1-3 0,0-1 2 16,0 0-5-1,-4 0-2-15,0-3-2 16,1-1-3-16,2-2 1 0,-9-3-1 16,2-1-9-16,-3-2-2 15,1-1-32-15,-1-2-11 16,-4-1-44-1,1 0-17-15,3 4-60 16</inkml:trace>
  <inkml:trace contextRef="#ctx0" brushRef="#br0" timeOffset="2626.15">15375 4625 416 0,'-4'0'156'0,"-3"3"-121"0,3 16 14 0,1-7 0 0,-1 7-15 16,1 7 0-16,-1 2-13 15,4 7-5-15,0 6-9 16,0 12-1-16,0 13 4 0,4 0-6 16,-1-3-2-16,1-3-1 15,-1 3-1-15,1-3-11 16,3 3-3-16,-3-9-13 15,3-4-5-15,-4-12-19 16,1-7-5-16,3-9-27 16,0-6-11-16,4-16-59 15</inkml:trace>
  <inkml:trace contextRef="#ctx0" brushRef="#br0" timeOffset="3032.48">15761 4417 376 0,'-4'0'143'0,"4"0"-112"0,0 0 19 16,0 0-2-16,0 0-13 16,0 0-3-16,0 6-5 15,4-6 0-15,0 3-15 16,3-3 0-16,3 0 1 0,4 0-5 15,8-3-2-15,3 3-3 16,6 0-3-16,5 0-4 16,-4 0-2-16,0 0-30 15,-4 3-14-15,0 4-38 16,-6 5-15-16,-5 10-71 16</inkml:trace>
  <inkml:trace contextRef="#ctx0" brushRef="#br0" timeOffset="3265.96">15782 4855 392 0,'7'0'148'0,"-3"-3"-115"0,14-10 24 0,-8 10 4 15,8-10-23-15,7 4-4 16,3-1-22-16,4 1-10 15,7-1-2-15,-7 4-23 0,3 0-7 16,-3 3-29-16,-3 3-13 0,3 0-41 16,-8 0-16-16,8-3-2 15</inkml:trace>
  <inkml:trace contextRef="#ctx0" brushRef="#br0" timeOffset="3918.02">16431 4285 384 0,'-4'-7'143'0,"1"7"-112"0,3-3 27 0,0 3 4 16,0 0-19-16,-4 3-4 16,-3 0-19-16,0 7-7 15,-4-1-8-15,1 4-4 0,-1 0 0 16,1-1-4-16,6 1 2 15,-10-4 1-15,7 1 0 16,3-1-5-16,4-6 1 16,0 4 2-16,4-1 1 0,3 0 1 15,11-3 0-15,3 0 0 16,7 4 2-16,4-7-1 16,4 9-1-16,3-6 1 15,-4 7-1-15,0-1 0 16,-3 4 0-16,0 6 0 15,0 0 2-15,0 6 8 16,0 0 3-16,0 0 2 16,-11 4 1-16,0-4 0 15,-3-6 3-15,-4 0-2 16,-3-4 1-16,-8 1 0 16,-6 3-2-16,-8-6-6 15,-3 2-2-15,-4 1-6 0,-3-3-2 16,0 2-9-16,-4 1-2 15,-3-9-10-15,-8-1-4 16,-3 0-13-16,0-3-4 16,4-3-12-16,3 0-4 15,7-3-11-15,7 0-4 16,4-3-24-16,14-1-9 16,0-5-22-1</inkml:trace>
  <inkml:trace contextRef="#ctx0" brushRef="#br0" timeOffset="4308.29">16512 4272 356 0,'-14'-3'134'0,"14"6"-104"0,-3-3 25 16,3 0 3-16,0 0-26 15,0 0-7-15,3 0 2 16,8 0 2-16,3 0-15 16,7 0 5-16,-3 0 4 0,7 0-3 15,0-3 0-15,-1 0-7 16,5-4 0-16,3-2-6 0,10-7 1 15,8-6-3-15,7-3 2 16,-1-3-6 0,-6 2-1-16,-8-2-2 0,-6 6-2 15,-4 6-17-15,-11 4-7 16,-3 2-23-16,-8 10-76 16,-2 10 3-1,-1 2-59 1</inkml:trace>
  <inkml:trace contextRef="#ctx0" brushRef="#br1" timeOffset="12369.33">12624 5734 376 0,'-7'0'143'0,"3"0"-112"0,1 0 12 15,3 0-2-15,0 0-16 16,0 0-5-16,0 0-9 0,0 3-5 15,7 3-3 1,4-3 2-16,3 1 4 0,7-1 6 0,7-3 3 16,1 0-1-16,3-3 0 15,-4-1-5-15,4-2-2 16,0 0-6-16,0 3-3 16,3-1 0-16,4 1 1 15,-11 3-3-15,1 0 0 16,-4 0-23-16,-1 3-10 15,-9 1-28-15,-1-1-14 16,-4 0-41-16,5 0-16 16,-12-3-2-1</inkml:trace>
  <inkml:trace contextRef="#ctx0" brushRef="#br1" timeOffset="12866.45">13042 5513 260 0,'0'-19'96'0,"4"10"-75"0,-1-1 17 16,4 7 3-16,-7 0-4 16,8-6 0-16,2 2-7 15,4 1-2-15,8-3-15 16,-1 2 8-16,4 1 2 0,0 6-3 15,3 0 1-15,-3 3 1 16,0 7 1-16,-8 2 3 0,1 7 1 16,-4 3-3-1,-3 7-3-15,-4 2-5 0,-4 4-2 16,-3-1-8-16,0 4-4 16,-7 0-1-16,0 0 1 15,-3 3-3-15,-1 0 0 16,0 0 1-16,4-7 2 15,0-5-6-15,4-7 1 16,-1-3 1-16,4 0 1 16,4-7 1-16,3-2 0 15,3-7 0-15,4-6 0 16,1-4 0-16,-1-2 0 16,0-4 0-16,0-3 0 15,0 4-11-15,4-1-5 16,0 7-19-16,0-7-7 0,-1 7-20 15,1 0-6-15,3 3-26 16,-10 3-8-16,7 6-42 16</inkml:trace>
  <inkml:trace contextRef="#ctx0" brushRef="#br1" timeOffset="13194.5">13744 5453 384 0,'-7'-12'143'0,"3"9"-112"0,4 3 21 0,0 0 0 16,0 0-20-16,-3 6-4 15,-4 10-10-15,0 9-1 16,0 6-10-16,-4 4 0 0,4 0 3 15,-11-1-6-15,4-2 0 16,0-1-2-16,0 1 1 16,0-4-2-16,-1 4-1 15,1-1-13-15,4 1-4 16,-1-4-13-16,0-6-4 16,4-3-9-16,0-6-2 15,7-13-51 1,-3-4-69-1</inkml:trace>
  <inkml:trace contextRef="#ctx0" brushRef="#br1" timeOffset="13481.08">13492 5538 288 0,'-3'-12'110'0,"3"9"-86"0,0 3 24 16,0 0 7-16,3 0-5 15,1 0 0-15,7 3-8 0,3 6-1 16,4 7-23 0,6 9 5-16,1 4 1 0,4 2-8 0,-5-3-4 15,1 4-5-15,0-1-2 16,-4 1-6-16,0-1 1 16,-3-2-2-16,0-1-2 15,-11-3-19-15,4 1-8 16,-1 2-22-16,-10-6-6 15,4 10-29-15,-4-4-9 16,3-6-54-16</inkml:trace>
  <inkml:trace contextRef="#ctx0" brushRef="#br1" timeOffset="13781.1">12929 6323 356 0,'7'-6'132'0,"-4"-1"-103"0,15 1 18 16,-7 0 4-16,7-1-7 15,10-2 1-15,14-1-9 16,12-2-5-16,-1-1-17 15,-7-2-2-15,11 2-1 0,10-3-6 16,14 0-3-16,1 1-6 16,-8-4-2-16,-3 3-33 15,4 0-13-15,6 4-54 16,4-1-19-16,0-3-41 16</inkml:trace>
  <inkml:trace contextRef="#ctx0" brushRef="#br1" timeOffset="14605.16">16367 5394 272 0,'-3'0'104'0,"-1"0"-81"0,4 0 12 16,0 0 0-16,0 0-6 15,0 0 1-15,4 3 0 16,-1 0 1-16,4 0-16 16,7 0 6-16,4 0 6 0,7-3-6 15,3 0 0-15,4-3-8 16,7 0-3-16,-3 0-3 0,-1-3-2 16,-3 2-6-1,-4-2 1-15,1 3-13 0,-5 3-7 16,-2-6-33-16,-1 6-14 15,-3 0-49-15,7 6-80 32</inkml:trace>
  <inkml:trace contextRef="#ctx0" brushRef="#br1" timeOffset="15056.23">16704 5154 308 0,'0'-3'115'0,"3"0"-89"16,8-10 14-16,-7 7 1 0,3-7-10 15,7-2 2-15,7-8-10 16,7 5-4-16,4-1-11 16,4 3 4-16,-1 10 1 0,1 6 7 15,-4 9 2-15,-1 10 4 16,-9 0 1-16,-1 9-6 15,-7 4-2-15,-7-1-11 16,-7 4-3-16,-3 6-5 16,-4-3-1-16,-11 6 1 15,0 3 0-15,4 0-3 16,3-3 2-16,1-6 1 0,3-6 0 16,7-7-3-16,3-6 2 15,8-3-1-15,3-7 0 16,4-9 4-16,7-6 1 15,-1-4-1-15,1-6 1 16,-4 4 0-16,1-7 1 16,-1 3-11-16,-7-3-3 15,4 4-24-15,0 5-8 16,-4-6-20-16,0 7-6 16,-3-1-21-16,-1 4-7 15,8 3-43 1</inkml:trace>
  <inkml:trace contextRef="#ctx0" brushRef="#br1" timeOffset="15357.88">17526 5060 332 0,'4'-13'126'0,"-4"4"-98"0,3 5 25 0,-3 4 7 0,0 0-9 15,0 0 2-15,-7 7-20 16,4 8-8-16,-15 11-15 16,4 5-4-16,-4 1 0 0,-3 2 1 15,-1-5 3-15,1 2-7 16,3-2-2-16,4-4 1 16,0-3 1-16,3 0-15 15,4-6-4-15,0-1-27 0,0 1-13 16,4 0-19-16,-1 0-6 15,1-1-84 1,3 1-37-16,3-3 105 16</inkml:trace>
  <inkml:trace contextRef="#ctx0" brushRef="#br1" timeOffset="15644.69">17260 5135 364 0,'0'0'137'0,"0"0"-106"0,0 3 19 0,0-3 4 0,0 0-10 16,4 3-1-16,3 4-7 15,7 2-2-15,-3 4-19 16,7 3-5-16,10-1-2 0,4 7-4 16,3 0-1-16,1 4-1 15,-1 5 1-15,-3-6-2 16,-4 7 2-16,-3-1-11 15,-4-9-4-15,-3 0-23 16,-4-3-10-16,1-3-25 16,-8 0-11-16,-4 3-80 15,4-7-57 1,-10 1 92-16</inkml:trace>
  <inkml:trace contextRef="#ctx0" brushRef="#br1" timeOffset="15928.29">16874 5913 336 0,'0'-9'126'0,"14"-1"-98"0,4-2 25 0,-4 2 7 15,14 1-11-15,11-4 1 16,4-2-11-16,-1-4-4 15,5 0-19-15,6 0-8 0,7 3-1 0,4 0-4 16,0 4-2-16,-4-4-7 16,-7 3-4-1,-3 1-21-15,-11-1-10 0,-4 4-16 16,1-7-5-16,-12 3-15 16,1 1-4-16,-7-1-62 15</inkml:trace>
  <inkml:trace contextRef="#ctx0" brushRef="#br1" timeOffset="16573.15">13531 4064 256 0,'0'-9'96'0,"0"9"-75"0,0 0 19 0,0 0 2 15,0 0-2-15,0 9 0 16,0 16-4-16,0 4-2 15,0 12-19-15,-7 12 6 0,0 16 6 16,-3 32-6-16,-5 10 0 16,1 21-10-16,-7 16-4 15,3-3-4-15,1 19-3 16,2-4-4-16,8-12 0 16,-7-6-25-16,7-3-8 15,3-20-23-15,4-18-10 16,4-16-92-1</inkml:trace>
  <inkml:trace contextRef="#ctx0" brushRef="#br1" timeOffset="17143.72">13627 7353 288 0,'-14'6'107'0,"7"-2"-83"0,0 2 15 0,7-6 3 0,0 0-5 16,0 0 0-16,0 0-16 15,0 0-5-15,3 0-10 16,4-3 11-16,8-4 6 0,6 1 0 16,4 0-2-16,3-4-3 15,0 4-1-15,1-3-7 16,-1-1-2-16,11 1-6 15,-11-1-2-15,8 1 0 16,-4 2 2-16,0 1-34 16,0 3-13-16,-11 0-29 15,4 3-9-15,-8 0-83 16</inkml:trace>
  <inkml:trace contextRef="#ctx0" brushRef="#br1" timeOffset="17759.15">13897 6849 312 0,'0'-3'118'0,"0"0"-92"0,3-7 15 0,-3 7 0 16,4-3-8-16,3-4 3 15,3 1-11-15,5-7-6 16,2 4-10-16,5 2 3 0,6 4 1 16,4 3 2-16,3 3 4 15,-3 3-2-15,-4 3 1 16,-3 4 2-16,-3 2 2 16,-8 7-8-16,-4 6-1 0,-3 10-7 15,-3 3-2 1,-4 0-2-16,0-1-2 0,-4-5 1 15,1-1-1-15,3-5-3 16,3-4 0-16,1-3-1 16,7-1 0-16,-1-2 0 15,4-3 0-15,1-1 0 16,2 1 0-16,1 0 3 16,0-1 2-16,3 1 0 15,0 3-1-15,1-4 1 16,-8 4 1-16,3 0 3 15,-6 3 4-15,0 6 5 16,-8 3 3-16,-3 7-5 16,-3 3-2-16,-8-1-3 0,0 1 0 15,-3-6-6-15,0-1-1 16,0-2-2-16,-4-4 0 16,-3 0-7-16,-4-3-4 15,4-3-13-15,3-3-4 16,0-4-17-16,11-2-6 15,7-10-9-15,7-3-3 16,4-4 8-16,3-5 7 16,-3-4-26-16,7-3-11 15,6-3-22 1</inkml:trace>
  <inkml:trace contextRef="#ctx0" brushRef="#br1" timeOffset="18063.21">14488 7170 336 0,'-17'-9'126'0,"10"6"-98"0,3 0 30 16,4 3 8-16,0 0-25 16,0 0-5-16,0 0-18 15,4 3-6-15,3 3-7 16,3 4 5-16,5 2 3 0,6 4-2 0,4 0-1 15,-1-1-2 1,1 4 0-16,0 3-4 0,0 0-3 16,3 0 0-16,-10 0-1 15,0 1-18-15,-1-1-5 16,-2-4-22-16,-1 1-7 16,0 0-23-16,-3 0-10 15,3 0-73 1</inkml:trace>
  <inkml:trace contextRef="#ctx0" brushRef="#br1" timeOffset="18329.43">14804 7167 376 0,'0'0'143'0,"-4"3"-112"0,4 7 5 0,0-1-6 0,0 7-7 15,0 9 3-15,0 16-3 16,0 19-2-16,0 6-11 16,4 4 2-16,-1 2 2 0,1 4-7 15,0 9-4-15,-1 3-2 16,4-6-1-16,0-10-20 16,0-6-7-16,0-6-17 15,1-9-7-15,-1-10-26 16,0-10-9-16,7-9-60 15</inkml:trace>
  <inkml:trace contextRef="#ctx0" brushRef="#br1" timeOffset="18722.81">15063 7117 348 0,'-7'6'129'0,"7"-6"-100"0,0 0-9 16,7 0 36-1,7 0-13-15,7-3-10 16,0 0-6-16,4-3-17 16,-7-1-4-16,0 1 0 0,-1 0-3 15,1 2 0-15,-4 4-23 16,0 4-9-16,1 2-41 0,2 3-15 15,-2 1-77 1</inkml:trace>
  <inkml:trace contextRef="#ctx0" brushRef="#br1" timeOffset="18937.68">15197 7375 340 0,'4'0'126'0,"3"-3"-98"0,4 0 28 0,-4 0 6 16,0-4-26-16,3 1-10 16,1 0-16-16,3-1-5 15,4 1-3-15,7 0-24 0,7 0-7 16,7-1-28-16,-4-2-9 0,8-1-51 31,3 4-64-31,0-7 54 16</inkml:trace>
  <inkml:trace contextRef="#ctx0" brushRef="#br1" timeOffset="19290.74">15687 7060 356 0,'-11'-3'134'0,"11"3"-104"0,-4 0 20 0,4 0 4 16,0 0-15-16,0 0-2 15,0 0-17-15,4 0-7 16,3-3-8-16,4 0 3 0,3-4 2 15,4-2-3-15,3-4-2 16,4 1-2-16,7-1-3 16,3 4-6-16,4 2-4 15,0 4-32-15,0 0-12 16,-4 3-28-16,-6 0-9 16,-1-3-66-1</inkml:trace>
  <inkml:trace contextRef="#ctx0" brushRef="#br1" timeOffset="19844.09">15967 6654 296 0,'-4'-3'110'0,"4"-1"-86"0,0 1 20 0,0 0 2 16,4 0-7-16,3-3 2 16,7-4-10-16,7 1-4 15,7-1-15-15,4 4 1 0,0 0 3 16,-3 6 3-16,-1 6 1 15,0 7-3-15,-3 5 2 16,0 1-1-16,-4 7-2 16,-3 2-2-16,-7 10-1 15,-8 9-7-15,-3 10-4 0,-3 3-1 16,-5-4-1 0,1-2-3-16,0-7 2 15,0-9 1-15,4-3 2 16,-4-7-3-16,3-6 0 0,4-3-1 15,0-7-2-15,4-2 3 16,3-4 2-16,0-3 2 16,3-3 1-16,8 0-2 15,0-3-2-15,3 0 1 16,11 0 1-16,-7 0-14 16,3 0-5-16,1-1-15 15,-1 1-8-15,0 0-11 16,-3 0-6-16,-4 0-13 15,-3 0-6-15</inkml:trace>
  <inkml:trace contextRef="#ctx0" brushRef="#br1" timeOffset="20206.34">16768 6833 288 0,'0'-12'107'0,"0"9"-83"0,0-4 4 0,0 7-2 16,0 0-2-16,0 0 3 15,0 0 8-15,0 0 2 0,0 0-19 16,0 0 7-16,-4 7 5 15,1 5-7-15,-1 7-1 0,-7 9-9 16,4 7 0-16,0 3-8 16,0 3-1-16,4-3-2 15,-1-4 1-15,0-5-15 16,1-4-5-16,-1-6-13 16,1 0-6-16,3-7-21 15,0 1-6-15,0-4-42 16,3-2-15-16,1-11 1 15</inkml:trace>
  <inkml:trace contextRef="#ctx0" brushRef="#br1" timeOffset="20493.58">16566 6799 376 0,'-4'-7'140'0,"1"10"-109"0,3-3 11 0,0 0-1 16,0 4-14-16,3 2-1 16,4 3-4-16,4 7-2 15,6 3-10-15,-2 3-4 0,2 3 0 16,5 0-1-16,-1 4 0 16,0-1-6-16,0 1 1 15,4-1-18-15,0-3-8 16,3 0-11-16,1-3-4 0,-4-3-16 15,-1 0-6 1,1-6-59-16,4-4-61 16,-5-9 61-1</inkml:trace>
  <inkml:trace contextRef="#ctx0" brushRef="#br1" timeOffset="21003.38">17257 6666 244 0,'-7'-12'90'0,"3"9"-70"0,1-7 21 0,-1 7 7 0,1 3-6 15,-1 0 0-15,4 0-8 16,0 0-1-16,0 0-10 16,0 9-13-1,0 7 3-15,4 3 2 0,-1 6-5 16,1 4-3-16,3-1-2 16,0 7-1-16,0 2-5 15,0 1 1-15,0 0 0 16,4-3 0-16,-1-7-5 15,-3-3-1-15,1-6-19 16,-1-3-9-16,0-4-22 16,-4-2-10-16,4-4-85 15</inkml:trace>
  <inkml:trace contextRef="#ctx0" brushRef="#br1" timeOffset="21236.26">17147 6962 316 0,'11'-3'118'0,"-4"-3"-92"0,7-10 24 0,-11 7 3 16,8-4-11-16,3-3 1 16,11-2-23-16,-4 2-9 15,11 0-7-15,4 3-4 0,3 4 1 16,-4 3-28-16,0 3-9 15,4-1-26-15,-7 1-11 16,0 0-80-16</inkml:trace>
  <inkml:trace contextRef="#ctx0" brushRef="#br1" timeOffset="21783.29">17672 6417 320 0,'-4'-6'121'0,"4"6"-95"0,0 0 25 15,0 0 4-15,0 0-7 0,0 0 1 16,0 0-10 0,0 0-1-16,0 0-22 15,-4 6-5-15,1 7-3 0,-1 6-7 0,-3 6 0 16,4 0-3-16,-4 1-2 15,3-1-4-15,1-6-2 16,3-4 0-16,0 1 1 16,3-3 1-16,1-4 0 15,3-3 2-15,0 4 4 16,0-10 1-16,4 3 3 16,-1 0-3-16,4 0 0 15,0 1 3-15,11-1 1 16,0 0-4-16,-4 3-1 15,11 0 1-15,-3 1 0 16,3-1 1-16,-1 4 2 16,-2-1-1-16,-4 0 2 15,-4 4 4-15,-3-4 6 0,-4 1 4 16,0-1 4-16,-7 1 0 16,-3-1 2-16,-8 1-9 15,-3-1-1-15,-14 7-7 16,-1-7-2-16,-6 4-7 15,-4 0 0-15,0-1-17 16,0-2-4-16,0-4-17 16,8-3-6-16,2-3-15 15,5-3-6-15,2-3-12 16,5-4-5-16,6 1-55 16</inkml:trace>
  <inkml:trace contextRef="#ctx0" brushRef="#br1" timeOffset="22096.6">17689 6427 376 0,'-3'-19'140'0,"-1"13"-109"0,4-1 16 0,0 7-2 16,-7-3-14-16,4 3-3 15,3 0-14-15,0 0-4 16,0-3-6-16,0 3-3 0,3 0 0 16,4 0 3-16,4-3 2 0,6 0 2 15,8-4 2-15,11-2-5 16,10-4-3-16,3-2 1 16,5-1 0-16,-8 0-10 15,-4-3-5-15,-6 0-30 16,-4 4-10-16,-4 2-35 15,-10 4-12-15</inkml:trace>
  <inkml:trace contextRef="#ctx0" brushRef="#br2" timeOffset="29979.59">13900 7930 272 0,'-11'0'101'0,"4"0"-78"0,4 0 20 15,3 0 2-15,0 0-8 16,0 0 1-16,0 0-11 16,0 0-4-16,0 0-13 15,0 0 0-15,0 0 1 0,0 3 7 16,3 0 3-16,4-3 1 16,8-3 1-16,9-4-2 15,12-5 2-15,13-4-7 16,8 0 1-16,0-3-6 15,0-3 1-15,6 0-5 16,15 0-2-16,0 3-2 16,-3 4 0-16,-8-1-2 0,-10 3-1 15,-11 4 3-15,-7 3 0 16,-4 2-4-16,-10 1 1 16,-7 0 0-16,0 3 2 15,-1 0-3-15,-10 0-2 16,1 0-12-16,-1 0-5 15,0 0-25-15,-4 0-11 16,1-3-30-16,-1 6-13 16</inkml:trace>
  <inkml:trace contextRef="#ctx0" brushRef="#br2" timeOffset="30385.14">14035 8279 296 0,'-14'3'110'0,"10"4"-86"0,0-4 22 0,4-3 6 16,0 0-19-16,0 0-4 15,0 0-11-15,4 3-1 16,3-3-10-16,7 0 7 0,8 0 3 16,-1 0-5-16,11 0 1 15,0 0-8-15,0-3-1 16,-4 0-2-16,0 0 1 15,-3-4-11-15,0 4-4 16,0 0-38-16,-4 0-15 0,0 0-75 31,8 0-65-31,-12-1 75 16</inkml:trace>
  <inkml:trace contextRef="#ctx0" brushRef="#br2" timeOffset="30971.77">14333 8034 344 0,'-4'-4'129'0,"4"4"-100"0,0-3 11 16,0 0 0-16,0 0-2 15,0-3 2-15,4-4-11 16,-1-2-3-16,1-1-15 15,6 0 4-15,-3 4 5 0,8 3-7 16,2 3-2-16,4 6 0 16,1 6 3-16,3 4 3 0,-8 2 4 15,-3 4-2-15,1 0-2 16,-8 0-7-16,0-3-4 16,-4 0-1-16,-3-1-1 15,0 1-2-15,-3 0-2 16,-1-3 1-16,4-1-1 15,0 1-5-15,0-1-1 16,0-2-2-16,4-1 2 16,3-2-1-16,4-1 0 15,3 0 6-15,7 0 5 16,4 1-4-16,0 5-2 16,-1 1 1-16,1 3 0 15,0 3 1-15,-4 0 0 16,-3 3 0-16,-4 3 0 0,-3-3 6 15,-4 0 4-15,0 0 1 16,-3 0 3-16,-4 0-3 16,-4 0 1-16,-3 0-7 15,-4 0-1-15,-3 0-4 16,-4-3-1-16,-10 0-4 16,-11-3 1-16,0-4-11 15,0-2-3-15,4-4-24 16,6-3-8-16,8-3-34 15,7-3-11-15,7-3-45 16,10-10-16-16</inkml:trace>
  <inkml:trace contextRef="#ctx0" brushRef="#br2" timeOffset="31780.74">16236 7586 284 0,'-4'-3'107'0,"4"6"-83"16,0-3 6-16,0 0-1 0,0 0-3 16,0 0 2-16,0 3 0 15,4 1 2-15,-1-1-16 16,5-3 5-16,-1 0 2 0,7-3 2 16,7-7 1-16,11-3-7 15,14-5 0-15,4-4-8 16,3 3-3-16,-3 3-1 15,-8 3-1-15,-7 1-5 16,-3 5 1-16,-7 4-16 16,-4 3-6-16,-3 0-18 15,-4 3-5-15,-3-3-25 16,-4 4-8-16,4 5-73 16</inkml:trace>
  <inkml:trace contextRef="#ctx0" brushRef="#br2" timeOffset="32086.77">16314 8027 276 0,'-7'13'104'0,"7"-10"-81"0,0 0 25 0,0-3 6 0,0 3-8 15,3-3-2-15,4-3-8 16,4-3 0-16,3-4-20 16,8-5-3-16,2-4-1 0,5 0-7 15,3 0-3-15,0 3-6 16,-1 0 0-16,1 4-27 16,-3 2-11-16,-5 4-21 15,1 0-8-15,-7 3-189 31,7 6 124-31</inkml:trace>
  <inkml:trace contextRef="#ctx0" brushRef="#br2" timeOffset="32604.81">16633 7734 316 0,'-4'-3'118'0,"4"6"-92"0,4-3 11 0,-1 0-3 16,5-3-4-16,-1-3 2 16,3 0-4-16,1-1-3 15,3 1-13-15,4 0 6 0,-8 2 2 16,5 1-2-16,-1 3 2 16,0 0 4-16,-3 7 5 15,3-1-3-15,-11 3-1 16,1 4-11-16,-4 0-6 15,-4 2-3-15,1 4-1 16,3-3-2-16,-7 0-2 0,3 0-2 16,1-4 1-16,-1 1-1 15,4-1-2-15,0 1-2 16,7 3 1-16,4-1 1 16,3 1 2-16,4 0-1 15,7 3 1-15,-1 0 2 16,5 0 0-16,-1 0 0 15,-3-1 2-15,0-2 1 16,-8 0 3-16,-2 0 1 16,-5-4 3-16,-3 1 1 15,-7 3 1-15,-7-1-9 16,-7 1-1-16,-7 0-2 16,-4 0 0-16,-3-4-9 15,-1 1-2-15,4-4-18 0,4 1-7 16,7-4-25-16,-4-6-9 15,15-9-31-15,6-4-14 16,19-9-42 0</inkml:trace>
  <inkml:trace contextRef="#ctx0" brushRef="#br2" timeOffset="33147.69">17682 7202 224 0,'-14'12'85'0,"10"-8"-66"0,4 2 19 0,0-6 5 16,0 0-11-16,0 0-1 15,0 0 6-15,0 0 4 16,4-3-22-16,0 3 14 0,-1 0 4 16,4-3-2-16,-3-1 0 15,6-2-7-15,4 3 0 16,11-3-5-16,4-7 0 16,20-6-8-16,-3-3-4 15,8-3-6-15,-8 0-2 16,0 3-1-16,-7 3 1 15,-7 3-15-15,-4 7-7 16,-3 2-19-16,3 4-8 16,-14 0-18-16,0 3-7 0,1 3-13 15,-5 3-3-15,-3 1-53 16</inkml:trace>
  <inkml:trace contextRef="#ctx0" brushRef="#br2" timeOffset="33439.5">17749 7662 328 0,'-10'12'123'0,"10"-5"-95"0,0-7 9 0,0 0-2 16,3 0 4-16,1-3 8 15,10-1-8-15,0-2-3 16,11-3-20-16,7-4-6 0,3-3-2 16,1 1-4-16,-1-1-1 15,1 0-17-15,-4 3-7 16,-4 1-23-16,-3-1-10 16,-4 4-22-16,-3-1-10 15,3 1-61 1</inkml:trace>
  <inkml:trace contextRef="#ctx0" brushRef="#br2" timeOffset="33956.37">18161 7262 332 0,'-4'-3'126'0,"4"3"-98"0,0 0 23 15,0 0 3-15,0-4-14 16,0-2-3-16,0 0-10 16,7-4-3-16,0 1-13 15,4-1 4-15,7 1 5 0,3 0-5 16,4 2 0-16,0 4-3 16,-1 3 2-16,-2 0 2 0,-5 3 2 15,1 0-1-15,-7 4-1 16,-4 2-6-16,-4 1-2 15,-3-1-2-15,0 4 1 16,-3-4-6-16,3 4-1 16,-7-4 0-16,3 4 0 15,4-4 0-15,4 4 0 16,3-1-5-16,3 1-1 16,8 0 0-16,7 2 2 15,0 1 2-15,3 3 1 16,-3 0-2-16,0 3 2 15,-8 0 1-15,1 6 0 0,-4-2 6 16,-7-1 4 0,-3 0-1-16,-4 0 0 0,-7-3-3 15,-7 0-1-15,-8 0-3 16,-6-3-2-16,-7-3-2 16,-4-3 1-16,0-1-28 15,7 1-13-15,-4-4-44 16,12 1-19-16</inkml:trace>
  <inkml:trace contextRef="#ctx0" brushRef="#br2" timeOffset="34978.03">14538 9625 240 0,'-3'-4'90'0,"-1"4"-70"0,-3-3 21 15,7 3 7-15,-4 0-2 16,1 0 3-16,3 0-14 16,0 0-4-16,0 0-18 15,0 0-6-15,3 3 0 0,8 4 9 16,3 2 5-16,7 1 0 16,8 2-1-16,3 4-2 0,0 0 1 15,3-1-4-15,-7 4-1 16,4 0-2-16,4-3 0 15,3 3-4 1,0-3-3-16,0-1-2 0,-4 1 0 16,-3-3-2-16,-4-4-1 15,-6 1 1-15,-5-4-1 16,-2 0 2-16,-5-3 3 16,1 1-11-16,3-1-5 15,-10 0-26-15,-1-3-9 16,1 0-22-16,-1 0-8 15,1-3-10-15,-1 0-4 16,4-4-43 0</inkml:trace>
  <inkml:trace contextRef="#ctx0" brushRef="#br2" timeOffset="35366.33">15183 9521 304 0,'-3'-19'112'0,"-1"12"-87"0,4 1 22 15,0 6 3-15,0 0-12 16,0 0-2-16,-3 10-12 16,3 5-4-16,3 7-12 15,1 7 8-15,3 2 4 0,3 10 1 0,-3 19-1 16,4 16-4-16,0-4-2 15,-1 4-6-15,-3-1 0 16,1 7-3-16,-1 3 0 16,0-6 1-16,3-10 1 15,-10-9-3-15,4-9-1 16,-1-10-3-16,1-7-1 16,0-9-1-16,-1-6 0 15,1-3-5-15,-4-3-3 16,7-7-19-16,-7-3-6 15,0-3-20-15,3-6-5 16,1-4-17-16,-1-5-4 16,4-7-66-16</inkml:trace>
  <inkml:trace contextRef="#ctx0" brushRef="#br2" timeOffset="35702.69">15382 9788 328 0,'-14'7'123'0,"14"-4"-95"0,0 0 22 15,0-3 4-15,0 0-18 0,0 0-4 16,3 0-5-16,8 0 0 15,-1 0-15-15,8-3 6 0,7-3 5 16,3-1-6-16,8-2-2 16,-1-1-8-16,1 1-3 15,-1-1-4-15,-3 4-1 16,-4-3-12-16,-3 6-5 16,-7-1-30-16,0 4-11 15,-4 4-23-15,-4 5-9 16,1 4-67-1</inkml:trace>
  <inkml:trace contextRef="#ctx0" brushRef="#br2" timeOffset="35927.8">15612 10135 328 0,'0'6'123'0,"7"-3"-95"0,-3-3 20 16,-1 0 3-16,8-3-8 15,3 0-1-15,0-3-21 16,4-1-10-16,0-2-7 16,-1 0-4-16,5 2 1 0,3 1-30 15,3 0-10-15,4-1-21 16,3-2-5-16,1-4-66 16,6-6-55-16,-6-3 74 15</inkml:trace>
  <inkml:trace contextRef="#ctx0" brushRef="#br2" timeOffset="36871.32">16201 9319 304 0,'-8'0'112'0,"8"0"-87"0,0 0 15 0,0 0 1 16,0 0-8-16,0 0 3 15,0 0-5-15,0-3 1 16,8-3-18-16,-5-7 5 0,4 0 2 16,4-2-3-16,3-1 2 15,4 0-5-15,3 0 1 0,4 4-7 16,0-1-1-16,10 4-2 16,-10 2-1-16,3 4 3 15,-7 3 3-15,4 0 0 16,-7 6 3-16,-4 7-3 15,-7 6-1-15,-7 16-6 16,-7 18-1-16,-7 4-1 16,-4-4-2-16,1-5-2 15,-1-4 1-15,7-6 1 16,-3-7 2-16,7-3-3 16,0-5-2-16,7-5 2 15,3-2 0-15,4-3 1 16,4-1 0-16,7-5 0 15,7-4 2-15,7-3 1 0,-1-3 3 16,5-4-1-16,-4 1 2 16,-4 0-6-16,-3 0-1 15,0-1 0-15,-4 1 2 16,-3 3-8-16,-4 0-1 16,-3-1-12-16,-1 1-3 15,-3 0-8-15,0 3-4 16,-3-3-8-16,3 3-3 15,-7 0-9-15,0 0-4 16,0 0-56-16,4 6-24 16,-1 4 10-1</inkml:trace>
  <inkml:trace contextRef="#ctx0" brushRef="#br2" timeOffset="37379.46">16300 10040 280 0,'-7'-6'107'0,"7"3"-83"0,-4 0 26 15,4 3 6-15,0 0-15 0,0 0-3 16,0 0-16 0,0 0-6-16,0 0-9 15,4 0 8-15,3 0 7 0,3-3 0 0,12-4 1 16,13-8 1-16,11-7 0 16,7-7-5-16,1-2 1 15,-1-4-5-15,0 0-1 16,7 4-8-16,11 3-4 15,-7 2-4-15,3 4 1 16,-14 0 3-16,0 3 1 16,-10 4-1-16,-8 2 1 15,-6 4-2-15,-4-1-1 16,-4 4 1-16,-3-1 1 16,-4 1-3-16,-4 3-2 15,1 0-7-15,-4 3-4 0,0 0-12 16,-3 0-6-16,-1 0-12 15,1 0-5-15,-4 0-17 16,0 0-7-16,-4 6-79 16,4 4-52-1,0 5 94-15</inkml:trace>
  <inkml:trace contextRef="#ctx0" brushRef="#br2" timeOffset="38040.36">16509 10251 272 0,'-4'-9'101'0,"4"6"-78"0,4-7 24 0,-1 7 5 15,5 0-10-15,-5-3 1 16,8-4-10-16,3 1 0 16,4-4-19-16,3 4 3 0,4-4 3 15,-4 1-7-15,4 2 0 16,-4 1-1-16,4 2 0 16,-7 4 2-16,-1 3 4 15,1 3-1-15,-4 1 1 0,-3 2 0 16,-4 3-2-16,-4 1-8 15,-3 2-3-15,0 1-3 16,0 0 1-16,0-4-4 16,0 1-2-16,-3-4-3 15,3 0-1-15,0 0-3 16,3-2 1-16,5-1 3 16,2 3 1-16,8 0 0 15,7-3 4-15,10 1 0 16,-3-1 1-16,3 3-3 15,4 0 2-15,-10 1 1 16,-1 2 2-16,-3 1-1 16,-7 2 2-16,-4 1 7 15,4-1 5-15,-15 1 4 16,4 3 3-16,-7 3-6 0,-7 0-1 16,-7 3-9-16,0 0-2 15,-15 0-4-15,-10 3-1 16,0-6-1-16,-3 0-2 15,3-4-8-15,7-2-3 16,4-3-10-16,10-4-2 16,-3 0-36-16,10-6-14 15,8-6 0-15,6-7 4 16,8-12-34-16,14-13-16 16,3-6 4-1</inkml:trace>
  <inkml:trace contextRef="#ctx0" brushRef="#br2" timeOffset="38475.58">17640 9206 288 0,'-4'-4'107'0,"4"4"-83"0,-3-3 28 0,3 3 9 16,0 0-8-16,0 0 1 16,0 0-15-16,0 0-4 15,0 0-20-15,-4 7-2 0,4 2-2 16,0 10-4-16,0 16-2 15,0 12 0-15,0 6 1 16,-11 1 1-16,8-4 1 16,-1-2-4-16,1-4-3 15,-1-7 0-15,1-2 1 16,3-6-12-16,0-7-6 16,0-4-13-16,0-2-7 15,0 0-8-15,-4-3-2 16,4-1-11-16,-3 1-3 15,-5-1-48-15,5-2-20 16,-4-4 21-16</inkml:trace>
  <inkml:trace contextRef="#ctx0" brushRef="#br2" timeOffset="38806.6">17342 9366 356 0,'-4'-22'132'0,"-3"16"-103"0,7 0 16 0,0 6 0 15,0 0-19-15,0 0-2 16,7 6 1-16,0 6 1 16,11 7-13-16,3 7 3 0,11 5 4 15,-3 1-5-15,6-1 2 16,8-3-8-16,-15-2-1 15,4-1-4-15,-4 0-1 16,8-3-1-16,-8-3-2 16,4 0 1-16,-4-3-1 15,-3-1-11-15,-7-2-5 16,0 0-28-16,-1-4-9 16,1-3-27-16,-4-2-12 15,7-4-75 1</inkml:trace>
  <inkml:trace contextRef="#ctx0" brushRef="#br2" timeOffset="39519.29">18033 9388 312 0,'0'-3'118'0,"0"3"-92"0,-3 0 30 16,3 0 7-16,0 0-20 15,0 0-7-15,3 0-8 0,4-3-3 16,4 0-14 0,-4 0 0-16,7 0 2 0,0-4-5 0,4 1-2 15,-7-4-3-15,6 1-3 16,1 0 1-16,-4-1-1 15,0 1-31-15,1-1-14 16,-5 4-26-16,1 0-10 16,-4-1-65-1,7 4-48-15,0 0 80 16</inkml:trace>
  <inkml:trace contextRef="#ctx0" brushRef="#br2" timeOffset="40263.12">18274 8749 368 0,'-3'-3'137'0,"3"3"-106"0,-4 0 15 0,4 0-1 16,0 0-21-16,0 0-3 15,0 6-13-15,0 3-5 16,0 7-2-16,4 3-1 0,-4 3 2 16,0 0 1-16,3 0 3 15,1-3-5-15,-1-3-1 16,-3 0 0-16,7-4 0 15,-7-2-3-15,4-4 2 16,-1 0 1-16,1 1 0 16,3-4-3-16,4 0 2 0,3 0-1 15,4-3 0-15,3 0 2 16,4 0 2 0,3 0-1-16,0 0 2 0,1 3-2 15,-1 0-1-15,-3 4 1 16,0 5-1-16,-4-2 4 15,-3 2 5-15,-1 1 1 16,1-1 4-16,-7 1 6 16,-1-4 2-16,-3 4 0 15,1 0 1-15,-5-1-4 16,-3 1-2-16,-3-1-9 16,-5 4-3-16,1-3-5 0,-3-1-1 15,-1-2 1 1,-10-1 0-16,0 1-18 0,-4-4-5 15,0 0-13-15,4 1-3 16,3-4-17-16,4 0-6 16,3-3-22-16,4-3-8 15,3 0-56 1</inkml:trace>
  <inkml:trace contextRef="#ctx0" brushRef="#br2" timeOffset="40607.51">18239 8695 296 0,'-11'0'112'0,"11"0"-87"0,-4 0 15 15,4 0 3-15,4 0 0 16,0 0 4-16,3 0-8 16,7-3-1-16,4 0-22 15,6 0 4-15,8-4 3 0,11-2-8 16,-4 0-1-16,3-4-10 16,-3-3-3-16,-7 0-3 0,0 4 0 15,-7-1-22-15,3 4-12 16,-10-1-28-1,0 4-9-15,-1 6-66 16,8 0-65-16,-11 0 69 16</inkml:trace>
  <inkml:trace contextRef="#ctx0" brushRef="#br2" timeOffset="41148.28">18490 9596 316 0,'0'-3'118'0,"-3"3"-92"0,-1-3 22 0,4 3 2 16,-3 0-10-16,-1 0 2 15,4 0-11-15,0 0-2 16,0 0-16-16,0 0 3 0,0 0 2 16,0-3-8-16,4 0-1 15,3-4-1-15,7-2 2 16,4-4-1-16,3-6 2 16,0-3-2-16,4-6 0 15,0 0-8-15,0-1 0 16,-1 1 1-16,1 3 1 15,-3 3-6-15,-5 3 0 16,-3 6-30-16,-3 1-11 16,-4 2-19-16,-3 4-8 15,-4 3-42-15,3 3-15 16,1 9-7-16</inkml:trace>
  <inkml:trace contextRef="#ctx0" brushRef="#br2" timeOffset="41778.64">18554 9877 356 0,'-11'6'132'0,"8"-6"-103"0,-1 0 18 0,4 0 1 16,0 0-11-16,0-3-2 16,0-4-6-16,4-5-1 15,3-4-16-15,4-3-2 0,3 3 0 16,0 1-4-16,0-1-1 15,0 3 0-15,4 4 1 16,-7 3 3-16,6-1 2 16,-9 4 1-16,2 3 2 15,-3 6 2-15,-3 4 2 16,-1 6-10-16,-3-1-4 0,0 1-6 16,0 3 1-16,0-3 1 15,0-4 0-15,0 1-5 16,4 0-1-16,-1-1-4 15,5 1-1-15,-1-1 6 16,7 1 2-16,4 3 0 16,3 3 2-16,4 0 1 15,-4-1 0-15,0-2 0 16,-3 0 0-16,-4 0 6 16,-3-4 6-16,-4 4 0 15,-7-3 1-15,-7 2-1 16,-8 1 0-16,-9 6-4 15,-5 3-3-15,-3 7-5 16,1 3 0-16,-1-1-20 0,-4-2-7 16,1-7-30-16,3-9-12 15,7-7-38-15,7-9-17 16,4-3-51 0</inkml:trace>
  <inkml:trace contextRef="#ctx0" brushRef="#br2" timeOffset="43100.55">6793 10286 276 0,'11'19'104'0,"-8"-6"-81"0,8 2 18 0,-4-5 4 16,4 6-9-16,6 2-1 15,1 1-6-15,0 3-1 16,3-3-16-16,-3-3 6 0,-4 0 3 15,0-4 4-15,-3 1 4 16,0-7 2-16,-4 1 1 16,-4-7-4-16,-6-3 0 15,-4-4-14-15,-11-12-3 16,0-9-5-16,0-13 1 0,-14-6-6 16,4-7-1-1,-7-9-2-15,-1-22 0 16,4-13 2-16,11 1 0 15,-4 5 0-15,7 1 2 0,8 6-3 16,-1 13-2-16,8 15 2 16,3 13 0-16,3 12-2 15,8 23 0-15,7 21 4 16,17 10 1-16,0 10 0 16,12 6-2-16,2 12-2 15,-6 10 1-15,-1 6 3 16,-6-3 1-16,-4-6-1 15,-4-10-2-15,-3-6-2 0,-4-9 1 16,0-7 1 0,-3-9 0-16,-4-7 0 15,0-12 0-15,-3-26 0 0,0-24 0 16,-1-10 0-16,1 0 0 16,3 3-3-16,0 3 2 15,4 13 1-15,0 10 2 16,7 12-1-16,3 15-1 15,7 10 1-15,-3 13-1 16,4 13 0-16,-8 18 2 16,4 16-1-16,-7 3-1 15,0 0 1-15,-4-3 1 16,0 0-6-16,-3 0-1 16,0 0-23-16,-1-6-8 15,1-10-18-15,-4-9-6 0,4-10-16 16,-4-12-5-16,0-16-7 15,-3-16 0-15,10-12-34 16</inkml:trace>
  <inkml:trace contextRef="#ctx0" brushRef="#br2" timeOffset="43402.03">7637 9502 384 0,'-11'25'143'0,"11"-19"-112"0,0 0 23 0,0-6 3 16,0 0-22-16,0 0-7 16,0 4-11-16,4-1-1 15,6-3-9-15,5 0 2 0,2-3 2 16,8-1-4-16,7-2-2 15,10 0-2-15,-3 3-3 16,4 0-6-16,-4-1-1 16,-4 4-32-16,-3 4-12 15,-3 2-31-15,-4 0-14 16,-4 4-74 0</inkml:trace>
  <inkml:trace contextRef="#ctx0" brushRef="#br2" timeOffset="43645.8">7786 10031 384 0,'-4'3'143'0,"4"-3"-112"0,4 0 14 16,-1 0 0-16,4 0-13 15,4-3-1-15,7-3 2 16,6-7 4-16,5-3-20 15,3-6-5-15,0-3-4 0,-4-3-4 16,4 2-1-16,0 1-23 16,7 3-9-16,3 3-61 0,11 7-24 15,-17 12-73 1</inkml:trace>
  <inkml:trace contextRef="#ctx0" brushRef="#br2" timeOffset="45472.26">8200 8651 300 0,'-7'3'112'0,"7"0"-87"0,-7-3 20 0,7 0 1 0,0 0-4 16,0 0-1-16,0 0-11 15,0 0-6-15,0 0-14 16,0 0-4-16,0 0 0 0,0 0-3 16,0 0 0-16,7 0 5 15,0-6 3-15,11-3 0 16,10-7 1-16,1-6-4 15,10-7 0-15,0-2-7 16,0 3-1-16,0 6 2 16,-7 3 1-16,3 6 3 15,4 10 1-15,-3 9 8 16,-1 10 2-16,0 6 3 16,-6 3 0-16,-4 4-7 0,-8 2 0 15,-6 7-8-15,-7 6-1 16,-4 10-2-16,-8 5 1 15,1 1-2-15,-3-6-1 16,-1-10-2-16,4-6 1 16,0-4 1-16,3-8 0 15,4-8-5-15,0 1 1 16,4-6 2-16,3 0 3 16,7-4-2-16,7-3 0 15,4-6 1-15,7-3 2 16,4-3-1-16,3-10-1 15,-4-3 1-15,-3-3 1 16,0 0-1-16,3 0 2 16,-6 3-4-16,-1-3 0 0,-3 6 1 15,0 7 2-15,-8-1-1 16,1 4 2-16,-4 0-11 16,-3 3-2-16,-4 0-17 15,4-1-6-15,-11 1-22 16,0 0-8-16,-11 0-23 15,4 3-11-15,7 0-67 16</inkml:trace>
  <inkml:trace contextRef="#ctx0" brushRef="#br2" timeOffset="45906.02">8576 9615 284 0,'-3'-6'107'0,"3"-1"-83"0,0 1 21 0,0 6 5 15,0-3-7-15,0 0-1 16,0 3-8-16,0 0-4 15,0-3-16-15,0 3 7 0,3-3 2 16,4-1 2-16,7 1 2 16,11-6-6-16,11-7-1 0,13-9-5 15,19-10-1-15,-15-6-6 16,3-3 0 0,5 0-5-16,6 3 0 0,4 3-1 15,0 4 1-15,0 5-2 16,-18 4-1-16,-7 6 1 15,-7 3 1-15,-7 4-3 16,-7-1 0-16,-4 4-8 16,-7 2-4-16,0 1-24 15,-3 0-9-15,-4 3-22 16,-3 3-10-16,-1 6-112 16</inkml:trace>
  <inkml:trace contextRef="#ctx0" brushRef="#br2" timeOffset="46614.1">9005 9769 316 0,'-18'0'118'0,"11"-3"-92"0,4-3 24 0,3 3 3 0,0 0-15 16,0 0-4-16,0-1-9 16,0 1-2-16,0 0-12 15,3-6 4-15,4 6 3 0,-7-4 1 16,7-2 1-16,4-4-7 16,3-3 0-16,4 1-2 15,10-1 1-15,8 0 0 16,6 0 0-16,1 4-4 15,-1 2 0-15,-6 4 1 16,-4 3 5-16,-8 3-2 16,-2 6 1-16,-5 7-5 15,-6 6 0-15,-7 3-3 16,-4 3 0-16,-4 3-6 16,1 7 1-16,-5-4 0 15,5 1 2-15,3-4-3 16,-7-2 0-16,7-4-1 0,0-4 0 15,0-2 0-15,7 0 0 16,-4-3 0-16,8-4-2 16,3-3 3-16,4-3 0 15,0-3 1-15,3 0 2 16,0 4-3-16,4 2 0 16,3 0 1-16,4 4 0 15,0 2 2-15,0 1 3 16,-4-1-4-16,-3 1-3 15,-3 0 14-15,-8-1 6 16,-7 4-4-16,-7 0-3 16,-7 3-4-16,-7 0-2 15,-8 6-3-15,-3 9-2 16,-3 7 1-16,0 4-1 0,-1-1-5 16,-10-3 1-16,-7-7-5 15,-3-5-1-15,6-4-13 16,8-6-5-16,6-7-34 15,12-15-83 1,10-16 7-16,3-6-56 16</inkml:trace>
  <inkml:trace contextRef="#ctx0" brushRef="#br2" timeOffset="52994.87">12390 13257 236 0,'0'-3'90'0,"0"6"-70"0,0-3 4 16,0 0-3-16,0 0-2 0,0 0 3 16,0 0-1-16,0 0 2 15,0 0-13 1,0 0 5-16,0 0 3 0,0 0-2 0,0 0 1 15,0 0-1-15,0 0 0 16,0 0 0-16,0 0 0 16,0 0-2-16,0 0 1 15,0 0-2-15,0 0 0 16,0 0-1-16,0 0 2 16,0 0-3-16,0 0 1 15,0 0 4-15,0 0 2 16,-3 0-5-16,3 0 0 15,0 0-4-15,0 0 2 16,0 0-4-16,0 0-2 16,0 0 0-16,0 0-1 0,-4 0 0 15,4 0 2-15,-4 3-3 16,1 3-2-16,-1 4 0 16,1 2 1-16,3 4-1 15,-7 3-1-15,7 6 1 16,0 4-1-16,0 2 0 15,0 7 0-15,7 9 0 16,-7 16 0-16,3 10 2 16,4-1 1-16,1 1 1 15,-1-1 2-15,3 1 1 16,1 2 1-16,0-2-2 16,3-7 1-16,3-9-4 15,1-10 0-15,3-3-1 0,1-9 1 16,3-7-4-16,3-6 0 15,-3-3 3-15,-1-3 1 16,1-4-1-16,0-2 1 16,-4-4-2-16,1-3 2 15,-12 0-4-15,4-3 0 16,-3 3 1-16,-4-3 2 16,4 0 1-16,-11 0 3 15,3 0-3-15,1 0-2 16,-4 0-18-16,0 0-6 15,0 0-49-15,0 0-18 16,0 0-279 0,-7-15 172-1</inkml:trace>
  <inkml:trace contextRef="#ctx0" brushRef="#br2" timeOffset="54449.6">12858 13881 228 0,'0'-3'88'0,"-4"3"-69"0,1-4 11 0,3 4 1 16,-4-3-8-16,1 0 1 16,3 0-2-16,-11 0 1 15,8 0-13-15,-1 0 5 0,1-1 5 16,-1 4-2-16,4 0-1 15,-11 0 2-15,11 0 0 16,-7 4-6-16,0 2-3 16,0 3-5-16,0 4-4 15,3 3 0-15,1-1 1 16,3 4 1-16,0 3 1 16,0-6-2-16,3 16 1 15,5 2-2-15,-1 4 2 0,0 0 4 16,3 0 4-16,1-7-4 15,0-2-2-15,3-7-2 16,-7-7 0-16,7-2 2 16,0-7 2-16,4-9 5 15,-7-6 3-15,6-10-2 16,-3-3 2-16,1-3 1 16,-1-4 2-16,-4-2-6 0,-6-1 1 15,-4 1-4 1,-4 2 2-16,-3 1-2 0,-3 3 2 15,-1 6-6 1,-7 3-1-16,1 7-4 16,-1 2-1-16,-3 4-8 0,3 3-2 15,4 0-7-15,0 0-2 16,7 0-35-16,7-3-15 16,3-3-1-16,8-4 3 15,-1-2-30-15,15-1-12 16,4 0-10-1</inkml:trace>
  <inkml:trace contextRef="#ctx0" brushRef="#br2" timeOffset="54843.5">13152 13900 260 0,'-14'-3'99'0,"7"3"-77"0,-4-7 22 15,8 7 7-15,-1 0-1 16,1 0 3-16,3 0-14 16,0 0-4-16,0 0-5 15,3 13-17-15,4 3-2 16,4 6-4-16,7 6 5 15,3 13 3-15,0 16-8 16,4 12-2-16,3 0-3 16,-3 4 1-16,0-4-2 15,0 3 2-15,3 4-7 0,-7 0-1 16,4-10-14-16,-4-16-3 16,-3-12-17-16,-4-10-5 15,-3-15-10-15,-4-16-2 16,-3-13-79-1,6-9-56-15,-6-3 77 16</inkml:trace>
  <inkml:trace contextRef="#ctx0" brushRef="#br2" timeOffset="55215.37">13181 14155 316 0,'0'0'121'0,"7"0"-95"0,-4 3 9 16,4 0-1-16,4 0-11 15,3-3 1-15,4-3-4 16,3-3-3-16,-3-4-9 16,3-2 6-16,0-4 5 0,-3-3 1 15,0 0 0-15,-4 3-2 16,-3-2 1-16,-4 2 3 15,3 0 1-15,-10 0-8 16,-7 1-2-16,0-1-5 16,-4 0-3-16,-3 7-5 0,-7 2-2 15,-7 4-8-15,-4 3-4 16,-4 0-8-16,8 3-3 16,0 0-7-16,3-3 0 15,14 0-27-15,11 0-12 16,11 0-20-16,3-3-8 15,14-6-26 1</inkml:trace>
  <inkml:trace contextRef="#ctx0" brushRef="#br2" timeOffset="55516.48">13468 13897 420 0,'-15'0'159'16,"15"0"-124"-16,-7 0 13 0,7 0-2 0,0 0-25 16,0 0 1-1,11 12-7-15,3 7-9 16,7 6 4-16,8 13 0 0,3 25-5 16,3 13-1-16,4-1-2 15,-3 1-2-15,-5-4-2 16,-2 4 1-16,-4-4-17 15,-1-5-5-15,1-14-20 16,-11-9-5-16,4-9-17 16,-7-13-6-16,-1-13-4 0,-2-9-1 15,-1-12-49 1</inkml:trace>
  <inkml:trace contextRef="#ctx0" brushRef="#br2" timeOffset="55888.24">13517 14057 384 0,'-7'3'143'0,"7"0"-112"0,0-3-1 0,0 0 1 16,11 4-13-16,7-1-4 15,6-3-3-15,5 0-7 16,3 0 2-16,-1-3 0 0,-2-4 6 15,-1-2 3-15,-3-1 5 16,-7-2 2-16,-4-4 2 16,-3 0 2-16,-4-3-5 15,-4-6-3-15,-6 0-8 16,-8-6-2-16,-7-1-4 16,-10 4-1-16,-11 2-10 15,-11 8-5-15,4 8-10 0,4 10-1 16,6 10-4-1,8 2 2-15,10 4-15 0,8 0-6 16,6-1-16 0,11-2-6-16,7-4-87 15,18-2-45-15,4-7 95 16</inkml:trace>
  <inkml:trace contextRef="#ctx0" brushRef="#br2" timeOffset="56329.49">13886 13745 388 0,'-11'-9'145'0,"4"6"-112"0,0 0 16 0,4 3 3 15,-5 0-19-15,1 0-1 16,0 3-15-16,0 3-3 16,0 7-8-16,-4 6-6 0,8 6-3 0,-1 3 2 15,4 0 0 1,4 1-2-16,-1-4 2 15,8 0 1-15,0-3 0 0,-1-3-3 16,5-3 2-16,2-7 3 16,-3-2 1-16,8-7 3 15,3-4 3-15,-1-2 7 16,-2-3 2-16,-1-1-3 16,-3-2 1-16,-4-4-3 15,-4-6 0-15,-6 0-1 16,-4-3 0-16,-7-1-4 15,0 4 0-15,-15 3-5 16,1 7-2-16,-4 2-14 16,1 7-4-16,2 3-9 15,1 3-1-15,3 1-10 0,4-1-2 16,4 0-14-16,2 3-7 16,5-3-11-16,3 0-4 15,3 1-36-15,5-1-14 16,9-3 22-1</inkml:trace>
  <inkml:trace contextRef="#ctx0" brushRef="#br2" timeOffset="56928.57">14272 13635 320 0,'-7'0'121'0,"4"0"-95"0,-4-6 36 0,3 3 9 0,-3-1-8 15,0 1-1-15,0-3-14 16,-4 3-8-16,0 0-22 15,1 3-7-15,-4 0 0 0,-1 6-7 16,1 3-2-16,0 7-1 16,3 3 1-16,1 3-3 15,3-3 0-15,0 0-4 16,3-3 1-16,4-4-5 0,11 1-1 16,-4-4-2-16,7-2 2 15,4-4 1-15,-1-3 3 16,5-3 2-16,-5 0-1 15,1-1 1-15,0 1 3 16,0 0-2-16,-4 0 1 16,0 0 4-16,-3 3 1 15,-1 0 7-15,-3 3 4 16,0 3 1-16,-3 4 4 16,0 2-2-16,-4 4-1 15,-4 3-6-15,0 0-2 16,-6 0-6-16,-1 3-2 0,1-3 0 15,-1 0 2 1,0-4-8-16,-6-2-1 16,6-4-12-16,0 1-5 0,4-4-31 15,7-6-15-15,4-3-3 16,3-6-1-16,3-4-38 16,5-3-17-16,6-6 6 15</inkml:trace>
  <inkml:trace contextRef="#ctx0" brushRef="#br2" timeOffset="57127.53">14481 13673 436 0,'-3'-3'165'0,"3"6"-129"0,0-3-1 0,0 0-8 15,0 0-21-15,3 3-4 16,4 3-10-16,4 4-3 15,3 2 6-15,0 1-24 0,4 0-8 16,0-1-32-16,-4-2-11 16,4-1-70-1</inkml:trace>
  <inkml:trace contextRef="#ctx0" brushRef="#br2" timeOffset="57308.77">14361 13427 348 0,'-21'-16'129'0,"17"16"-100"0,1 0 11 0,3 0-2 0,0 0-34 15,0 0-11-15,3 0-16 16,1 0-6-16,6 0 16 16,-6-3-33-16,6 0-14 0,12-3-67 15</inkml:trace>
  <inkml:trace contextRef="#ctx0" brushRef="#br2" timeOffset="57554.61">14570 13140 340 0,'-7'0'129'0,"0"4"-100"0,3 5 9 0,4 0-1 16,0 7-12-16,11 9-2 15,-4 10-2-15,11 6 1 16,3 0-12-16,4 0 1 0,3 0 2 15,-3 0-7-15,0 3-1 16,-4 10-3-16,0 2-2 16,1 1-19-16,-5-7-10 15,1-9-7-15,-4-6-4 16,-3-10-2-16,-4-6 1 16,-4-6-6-16,-3-7-3 15,0-9-74 1</inkml:trace>
  <inkml:trace contextRef="#ctx0" brushRef="#br2" timeOffset="57828.31">14641 13525 340 0,'-14'0'129'0,"10"3"-100"0,4-3 18 16,0 0 3-16,0 0-24 15,4 0-4-15,3 3-7 16,3 0-2-16,5 0-7 16,2 1 0-16,5-1 1 0,2 0-6 15,-6-3 0-15,3 3-8 16,4-3-3-16,4 0-19 16,-1-3-8-16,0-3-10 15,1 2-1-15,-5-2-18 0,-2 3-6 16,-5-3-49-1</inkml:trace>
  <inkml:trace contextRef="#ctx0" brushRef="#br2" timeOffset="58263.34">14914 13575 300 0,'-7'10'112'0,"0"-4"-87"0,3 3 18 0,1-2 0 15,-1-1-10-15,4 3-2 0,4 1-9 16,-1-1-1 0,8 1-12-16,-1-1 6 0,8-2 4 0,7-7 3 15,3-4 2-15,4-2-2 16,0-3 1-16,-4-4-4 16,1 0-2-16,-8 1-3 15,-3-1-1-15,-8 4 1 16,-3-4 2-16,-7 4-7 15,-10-4-3-15,-8 4-3 16,-3 2 0-16,-4 4-4 16,-3 0 0-16,3 6 1 15,4 7 0-15,6 5-3 16,5 11 2-16,6 8-1 16,4 7 0-16,7 3 2 15,11-6 0-15,0-3-3 0,7-10 2 16,10-6 1-16,-10-10 0 15,3-9-11-15,1-9-5 16,2-7-25-16,1-9-11 16,0-3-37-16,4-1-16 15,-1 7-74 1</inkml:trace>
  <inkml:trace contextRef="#ctx0" brushRef="#br2" timeOffset="59329.66">15832 13774 256 0,'7'-3'96'0,"-7"3"-75"0,4-4 21 0,-4 4 3 0,0 0 5 15,0 0 5-15,-4-3 0 16,0 0 1-16,1-3-30 16,-8-1 5-16,4 1 0 0,-3 0-10 15,-1 0-2-15,0-1-5 16,-3-5-1-16,-4-4-5 15,-3-6-3-15,-4 0-2 16,0-3-3-16,8 3-2 16,3-1-1-16,6 5 2 15,8-1 0-15,8 0-15 16,2 0-4-16,4 0-12 16,4 6-3-16,0 1-19 15,0 5-7-15,3 4-12 0,4 3-3 16,-1 3-73-1</inkml:trace>
  <inkml:trace contextRef="#ctx0" brushRef="#br2" timeOffset="59704.83">15931 13553 228 0,'0'22'85'0,"0"-6"-66"0,0 3 14 0,0-10 4 16,7 4-6-16,-7-4 2 15,7 1-2-15,4-4 1 16,3-6-17-16,4-3 9 0,0-7 5 15,3 1 0-15,0-7 1 16,0 1-6-16,-3-4-3 16,-7 3-7-16,-4 0-1 15,-4 0 3-15,-6 4 2 16,-4-1-5-16,-7 4-3 0,-1-1-3 16,-9 7-2-16,2 6-3 15,1 7-2-15,3 5-2 16,4 8-1-1,7 8-1-15,-4 7 3 0,11 6 0 16,11 0 1-16,3-3-7 16,7-6 0-16,4-7-2 15,4-9 3-15,-1-6-3 16,0-10-1-16,1-10-17 16,-4-5-6-16,-1-7-13 15,1-6-6-15,0-1-21 16,0 1-8-16,3 3-59 15</inkml:trace>
  <inkml:trace contextRef="#ctx0" brushRef="#br2" timeOffset="60079.45">16307 13484 316 0,'-7'-6'118'0,"0"2"-92"0,3 1 19 0,1 3 5 0,-1 0-8 16,-3 3 2-16,0 1-15 16,0 2-8-16,0 3-12 15,0 7-6-15,-1 0 0 0,5 3-2 16,3 6-1-16,0 6 1 15,3 4-1-15,5 3-3 16,2-4 2-16,4-2 1 16,8-7 2-16,2-6-1 15,8-9-1-15,7-10 1 16,-3-7-1-16,-1-8-16 16,1-8-4-16,-4-2-21 15,-4-3-9-15,0 0-24 16,-3 2-11-16,-4 1-53 15</inkml:trace>
  <inkml:trace contextRef="#ctx0" brushRef="#br2" timeOffset="60340.06">16636 13525 384 0,'-3'0'143'0,"-1"0"-112"0,4 0 8 0,0 0-4 15,0 0-21-15,4 6-2 0,-1 0-8 16,5 7-3 0,-1 0 0-16,0 2-1 0,3 1 2 0,-3-3-23 15,1-1-8-15,-1-5-26 16,0-1-10-16,3-6-89 15</inkml:trace>
  <inkml:trace contextRef="#ctx0" brushRef="#br2" timeOffset="60521.34">16335 13263 360 0,'-14'7'134'0,"14"-4"-104"0,0-3-10 0,4 3-14 16,3-3-25-16,3 0-5 16,8 0-17-16,0 3-4 15,3 0-82-15,4 0-36 16</inkml:trace>
  <inkml:trace contextRef="#ctx0" brushRef="#br2" timeOffset="60951.05">16846 13518 260 0,'-11'-15'99'0,"0"5"-77"0,1 1 20 15,6 6 6-15,-3 0-8 16,4-1 1-16,-1 4-6 16,0-3 1-16,4 3-20 15,0 0 2-15,0 3 0 0,8 7-10 16,2 2-2-16,8 14-4 15,7 5 1-15,10 20-2 16,1 12 2-16,6 0-4 0,-3 0 0 16,-3 3 1-1,-1 3 0-15,-7 7-11 0,1-4-5 16,-4-6-12-16,-4-9-5 16,0-13-15-16,-3-6-5 15,-4-13-43-15,0-12-15 16,0-16-2-1</inkml:trace>
  <inkml:trace contextRef="#ctx0" brushRef="#br2" timeOffset="61595.29">16952 13641 244 0,'-21'0'90'0,"14"3"-70"0,-4 1 17 0,11-4 4 16,-7 3-4-16,7-3 2 15,0 0-10-15,-4 3-5 16,1 0-14-16,3 3 0 0,3 4 1 16,4-1 0-16,8 1 1 15,6-4-4-15,4-3-3 16,-1-3-2-16,1-6-3 16,4-4 7-16,-12-2 3 0,5-4 8 15,-8-3 6 1,-4-3 0-16,-2 0 3 0,-1 0-4 15,-14 0 0-15,-4 0-8 16,-7 3-4-16,-10 0-9 16,-11 7-1-16,-4 2-3 15,4 4-2-15,-3 3-6 16,10 3-4-16,7 0-10 16,4 3-5-16,10 0-15 15,-3 3-5-15,14 1-12 16,4-1-4-16,6 3-30 15,15 4-15-15,10-4-3 16</inkml:trace>
  <inkml:trace contextRef="#ctx0" brushRef="#br2" timeOffset="61872.47">17328 13604 340 0,'-14'3'126'0,"6"-3"-98"0,-6-3 32 0,7-1 7 16,-3-2-16-16,-5-3-5 16,1-1-20-16,0-6-6 15,-4 4-12-15,1-1-3 0,-1 1 1 16,4-1-3-16,3 0 0 16,4 1-6-16,3 2-2 15,4-2-3-15,4-1 0 16,3 1-15-16,4-4-5 0,3-3-21 15,4 0-7-15,3 0-21 16,4 0-9-16,7 7-59 16</inkml:trace>
  <inkml:trace contextRef="#ctx0" brushRef="#br2" timeOffset="62225.23">17416 13427 336 0,'-17'3'126'0,"9"0"-98"0,-2 1 12 0,6-4-2 16,1 3-17-16,-1 3-2 16,1 3-7-16,-1 1-2 15,4 3-6 1,4 2 2-16,3 4 0 0,3 0 0 0,1-3 1 16,3-4-4-16,7-2 0 15,4-4 3-15,0-6 1 16,0-6 8-16,0-4 2 15,-4-2 0-15,-3-4 0 16,-4-3-3-16,-3-3-1 16,-4 3-3-16,-4 0-1 15,-6 0-1-15,-8 1 0 16,-3 2-7-16,-18 3 0 16,-4 1-17-16,-3 2-6 15,4 4-9-15,7 3-4 16,6 3-13-16,5 0-5 15,6 3-18-15,7 3-8 16,12 4-65-16</inkml:trace>
  <inkml:trace contextRef="#ctx0" brushRef="#br2" timeOffset="62602.45">17888 13421 280 0,'-22'-6'107'0,"8"2"-83"0,-3-2 8 0,9 6 1 15,-2 0-6-15,6 0 4 16,-6 0 3-16,3 0 3 16,-1 0-20-16,-2 3 6 0,3 0 1 15,0 4-6-15,3 2-3 16,-7 4-8-16,4-1-3 15,0 4-2-15,7 0 1 16,-7 6-4-16,7-6 0 16,0-1 1-16,7 1 2 15,-7-3-6-15,7-4 1 16,11-6 1-16,-4-3 3 16,8-3-9-16,2-3-2 15,1 0-13-15,4-4-3 16,-1 1-19-16,-3-4-7 15,-4-3-38-15,4-6-18 0,-7 0-15 16</inkml:trace>
  <inkml:trace contextRef="#ctx0" brushRef="#br2" timeOffset="63067.54">18001 13342 356 0,'-3'-6'134'0,"3"6"-104"0,-7 0 16 0,7 0-1 15,-8 3-12-15,1 3 0 16,4 7-14-16,-8 3-6 16,8-1-8-16,-1 4-4 0,4 0 2 15,4 0-2-15,-1 0 2 16,8-3-2-16,-8-4-1 15,8 1-2-15,0-7 1 16,3-3 7-16,0-3 4 16,-3-3 1-16,3-3 3 15,-11-7 2-15,4 1 2 16,-3-1-4-16,-1 0 2 16,-3 1-3-16,0 2 2 15,0 4-2-15,0 0 0 16,0 3-7-16,0 0-2 15,8 6-7 1,-1 3 0-16,3 0 1 0,1 1-4 16,0-1 0-1,-1 3-15-15,1-2-6 0,-1 2-15 16,1-3-6-16,0 1-18 16,-1-1-9-16,1-3-21 15,3 0-7-15,0-3-31 16</inkml:trace>
  <inkml:trace contextRef="#ctx0" brushRef="#br2" timeOffset="63383.05">18161 13046 344 0,'0'-13'129'0,"-4"10"-100"0,4-6 26 0,0 6 8 15,0-1-10-15,-7 4 1 16,7-3-13-16,0 3-3 16,0 0-12-1,7 16-15-15,-3 9-5 0,3 13-2 16,3 12 2-16,1 7 1 16,3-3-3-16,4-4-3 15,0-6 0-15,-1-9 1 16,1-7-17-16,-4-3-6 15,0-3-28-15,1-6-11 16,-1-3-12-16,-4-4-6 16,1 1-1-16,-4-10 1 0,4-10-58 15</inkml:trace>
  <inkml:trace contextRef="#ctx0" brushRef="#br2" timeOffset="63729.94">18228 12838 356 0,'0'0'132'0,"0"3"-103"0,7 7 25 0,0-1 4 16,7 7-4-16,11 3 3 15,11 6-18-15,6 3-7 16,4 7-18-16,0 9 0 0,-3 13 2 16,-4 6-2-16,-4 0 2 15,-3-3-5-15,0-7 1 16,-11-2-5-16,-3-4-2 16,-4-3-5-16,-10 3-2 15,-4-3-19-15,-4 0-7 16,-3-6-31-16,0-3-13 15,0-7-39-15,3-9-15 16,4-6-45 0</inkml:trace>
  <inkml:trace contextRef="#ctx0" brushRef="#br2" timeOffset="66309.57">4954 16574 284 0,'0'0'107'16,"0"0"-83"-16,0 4 8 0,0-4 1 0,0 0-12 15,-4 6 0-15,0 0-1 16,1 0 2-16,3 1-12 16,0-7 8-16,-7 3 4 0,-4-3 0 15,4 0 1-15,0-3-3 16,-4-4-3-16,1-5-3 16,-1-4 1-16,-3 0 1 15,3-6-1-15,-6-9-3 16,-5-4-2-16,5-12-4 15,2-16 1-15,-6-13-4 16,7 1-2-16,0 2 0 0,3-2 1 16,1-1-3-16,2 7 0 15,1 12 3-15,7 10 1 16,7 9-4-16,1 13 1 16,2 22-2-16,8 18 0 15,10 17 0-15,11-1 0 16,7 4 6-16,-7 3 2 15,11 3 4-15,-8 3 4 16,-13 0-2-16,-1-6 1 16,-3-7-7-16,-4-6-2 15,-7-6-2-15,-6-3 1 16,2-3-2-16,-3-7-1 0,-7-25 3 16,0-9-2-1,-10-7-1-15,3-6 1 16,-8-9 1-16,1-13-1 15,11-3-1-15,3 3-2 16,10 6 1-16,1 13-1 16,0 9 0-16,6 13 0 15,-3 13 0-15,8 18 2 16,6 23 0-16,15 8 0 16,-1 8 0-16,8-1 0 15,-1 3 0-15,-3 4 0 16,4 3 2-16,-22-4-1 15,1-6-1-15,-4-6 1 16,-8-9-1-16,-3-7-3 0,4-6 2 16,-11-3 1-16,-3-4 0 15,3-2-18-15,4-1-5 16,-11-2-35-16,3-1-13 16,1-3-16-16,3-3-4 15,3-9-73 1</inkml:trace>
  <inkml:trace contextRef="#ctx0" brushRef="#br2" timeOffset="66700.28">5595 15541 408 0,'-3'3'154'0,"-5"-3"-120"0,16 3 15 16,-8-3-1-16,0 3-16 16,0 1-3-16,3-1-11 15,4 3-1-15,-3-3-10 16,3 0 0-16,3-3 0 0,5-3-1 15,2 0-1-15,-2-3-3 16,6-1 1-16,7-2 0 0,-7 3 1 16,4-1-2-16,0 1-2 15,0 0-2-15,-7 0 1 16,3 2-23-16,-14 1-10 16,4 0-22-16,-4 3-10 15,0 0-33-15,0 3-12 16,-4 7-40-1</inkml:trace>
  <inkml:trace contextRef="#ctx0" brushRef="#br2" timeOffset="66970.71">5818 15992 372 0,'-3'3'140'0,"3"-3"-109"0,0 0 18 0,0 0 2 0,0-3-9 16,3-4 0-16,5 1-10 16,2 0-5-16,11-4-15 15,-3 1-3-15,11-4 1 0,-1 4-4 16,4-4-1-16,-4 0-2 16,0 4-3-16,4 0-10 15,-10-1-4-15,10 4-28 16,-15 0-13-16,8-1-24 15,-4-2-9-15,11-7-84 16</inkml:trace>
  <inkml:trace contextRef="#ctx0" brushRef="#br2" timeOffset="67601.13">6386 15289 332 0,'-22'3'126'0,"19"0"-98"0,-8 4 21 15,4-4 2-15,0 0-11 16,3 0 0-16,4-3-6 15,0 0-1-15,-3 3-18 16,3-3 4-16,0 0 2 0,0 0-3 16,3 0 0-16,8 0 1 0,0-3 0 15,3-6-2-15,14-1 2 16,-3-6-6-16,7 1 0 16,3-4-6-16,-6-3 1 15,3 0-3-15,0 0 2 16,3 0-2-16,4 3 0 15,-4 0-1-15,1 3 0 16,-11 3 0-16,-1 4 0 16,-6 3-2-16,-4-1-2 0,-3 1 1 15,0 3-1 1,-4 0 2-16,3 0 1 16,-10-1-1-16,7 4-2 0,-3 0-6 15,0 0-4-15,-4 0-19 16,0 0-8-16,0 0-76 15,3 4-31-15,-3 5-74 16</inkml:trace>
  <inkml:trace contextRef="#ctx0" brushRef="#br2" timeOffset="68548.75">7009 14098 368 0,'-10'-3'137'0,"3"3"-106"0,3 0 17 0,4 0 0 0,0 0-11 16,0 0 1-16,0 0-9 15,-3-3-1-15,-1 0-15 16,1-4-1-16,3-2 1 0,3-1-1 16,4-5 1-16,0-1-5 15,11-3 0-15,0 0-3 16,3 0 2-16,0 0-2 15,4 4 2-15,0 2 0 16,0 4 1-16,-4 2 2 16,-3 4 1-16,-1 6 3 15,-2 4 2-15,-1 5-5 0,-11 4-1 16,1 3-6-16,-4 3-1 16,-4 6-1-16,4 4 1 15,-10 2-2-15,3-2-1 16,3-1 1-16,-3-5 1 15,3-4-6-15,1-7 1 16,3 1-1-16,0-3 2 16,3-4-1-16,8 4 1 15,-4-7 2-15,11-6 0 16,10 0 0-16,1-3 0 16,10 0 0-16,0 0 0 15,-1 3-3-15,1 0 2 16,0 6 1-16,-7 3 2 15,4 4-1-15,-8 3-1 0,1 3 1 16,-5-4 1-16,1 4 5 16,-11-3 4-16,-3 0-6 15,-4 3-1-15,-7 0 0 16,-7 3 0-16,0 0 0 16,-4 3 0-16,-3 3-5 15,0 4 1-15,0-1 0 16,-4 1 0-16,-10-4-7 15,-4-3-3-15,-4-6-8 16,8-6-3-16,-8-4-5 16,12-6 1-16,2-9-26 15,8-6-11-15,4-4-12 0,6-3-5 16,4 0-33 0,7 0-16-16,-3 7-12 15</inkml:trace>
  <inkml:trace contextRef="#ctx0" brushRef="#br2" timeOffset="69072.12">7215 15131 376 0,'0'0'140'0,"0"0"-109"0,-7 0-2 16,7 0-9-16,7 0 4 16,0-3 10-16,11-3-3 15,10-3 2-15,1-4-19 16,10-3 7-16,3 0 6 0,1-6-2 0,-4-3 3 16,7-3-10-16,-4 0 0 15,11-7-7-15,11-3 1 16,-4-3-7-16,4 0-1 15,-4 3-2-15,-13 4-2 16,-5 2 1-16,-3 7 1 16,-7 6-1-16,-7 0-1 15,-4 7 1-15,-3 2-1 16,-4 1-7-16,-7 12-42 16,-3 6-14-1,-4 4-40-15,0 3-18 16,3-1-65-1</inkml:trace>
  <inkml:trace contextRef="#ctx0" brushRef="#br2" timeOffset="69778.55">7619 15456 376 0,'-7'-3'143'0,"7"0"-112"0,-11-4 21 0,11 7 2 15,-3-3-12-15,3 0-3 16,-4 0-8-16,4-3-3 16,-3-1-15-1,3-2-1-15,0-1 1 0,3-5-3 0,4-4 2 16,8-6-1-16,6-4 1 15,7-2-4-15,8 2 0 16,6 1-1-16,1 6 1 16,-1 3 0-16,-6 6 2 15,-4 4-1-15,-4 3 2 16,-3 3-2-16,-8 3 0 16,-2 0-1-16,-5 12 2 15,1 13-1 1,-4 10-7-16,-3 3-3 15,-4 3 2-15,0 3 1 16,-4 3 0-16,-3 0-2 0,0 1 1 16,0-4-1-1,7-6 0-15,-7-7 0 0,3-6 0 16,4-6 0-16,0-3 0 16,0-3 0-16,0-1-3 15,4-2 0-15,3-1 2 16,0-3 0-16,7 1 1 15,-7-4 2-15,4-3-1 16,3-7-1-16,7-5 3 16,4-7 0-16,3-3-1 15,8-3 1-15,6 0-2 16,4-1 2-16,0 4-4 16,-7 3 0-16,-3 0 1 15,-4 4 0-15,-7 2 0 0,-8 4 2 16,1 2-1-16,-4 1 2 15,-3 3-4-15,-4 0-2 16,0 0-5-16,-3-1 0 16,-1 1-9-16,1 3-4 15,-1 0-42-15,4 7-223 32</inkml:trace>
  <inkml:trace contextRef="#ctx0" brushRef="#br2" timeOffset="73050.53">28961 1311 296 0,'7'-7'112'0,"-3"7"-87"0,3-9 20 0,-4 9 1 15,1 0-2-15,3-6 1 16,-7 2-1-16,3 4 2 15,-3-6-25-15,0 3 8 0,0 3 4 16,0 0-8-16,-3 0-5 16,-8 9-7-16,1 1-1 15,-5-1-3-15,-2 7 0 16,-8 9-1-16,0-6 0 16,0 9-2-16,0-2-1 0,1-1-3 15,2 10 1-15,1-7-2 16,3 0 2-16,1 4-4 15,2-4 0-15,5-9 1 16,-1 0 0-16,4-3 0 16,0-1 0-16,0-5-7 15,3-7-3-15,1 3-21 16,3 1-10-16,0-7-38 16,7 0-173-1</inkml:trace>
  <inkml:trace contextRef="#ctx0" brushRef="#br2" timeOffset="73378.64">28720 1320 400 0,'-4'-22'148'0,"4"19"-115"0,0-7 22 0,0 10 2 15,0 0-18-15,0 4-5 16,4 5-6-16,-1 4-3 16,1 5-14-16,0 8 0 0,3 2 0 15,0-3-4-15,3 0 1 16,5 13-5-16,2 6 0 0,8 0-1 16,3-3 1-1,1 4-2-15,-1-8 2 0,-3-2-4 16,-7-10 0-16,-4-6-10 15,-3-3-5-15,-4-4-36 16,-4-2-14-16,-3-4-45 16,4-6-18-16,-1-6-41 15</inkml:trace>
  <inkml:trace contextRef="#ctx0" brushRef="#br2" timeOffset="73670.87">29106 1550 476 0,'0'-9'178'0,"0"9"-138"0,0 0 11 0,0 0-6 15,0 0-25-15,0 9-6 16,0 0-6-16,0 7-1 15,0 9-4-15,0 7-4 0,4 3-2 16,-1-1 4-16,4 1 1 16,-3-4-11-16,0-2-4 15,-1-4-36-15,1-3-13 16,-1 0-36-16,4-9-14 16,4 2-55-16</inkml:trace>
  <inkml:trace contextRef="#ctx0" brushRef="#br2" timeOffset="74401.81">29989 1329 348 0,'14'-15'129'0,"-7"12"-100"0,11-13 24 0,-15 16 7 16,8-10-7-16,0 4 4 16,-1 3-15-1,5 3-5-15,-8 9-21 16,3 1-1-16,1 6 1 0,0 2-6 0,3 8-1 16,-7-7-3-16,3 6-1 15,1-6-3-15,3 0-2 16,0 6 1-16,1-9 1 15,-1 2-3-15,0-2 0 16,-3-6-15-16,-1-1-4 16,1 1-36-16,-11-1-14 15,0-3-37-15,3 4-12 16,4-1-49 0</inkml:trace>
  <inkml:trace contextRef="#ctx0" brushRef="#br2" timeOffset="74717.02">30379 1320 460 0,'7'-9'173'0,"0"9"-135"0,-7 0 14 15,0 0-4-15,0 0-17 16,0 9-1-16,-7 4-11 15,0 9-1-15,-4-3-11 16,-10 9 2-16,0 7 2 0,-4 15-4 16,4 4-2-16,3-1-2 15,4 1 0-15,-1-4-2 0,5-6 2 16,3-6-4-16,0-7-2 16,7-2-14-16,0-10-4 15,0-3-24-15,0-1-12 16,0-5-24-16,0-10-10 15,10 0-99 1</inkml:trace>
  <inkml:trace contextRef="#ctx0" brushRef="#br2" timeOffset="74991.5">30588 1522 520 0,'-4'-7'192'0,"4"7"-149"0,0 7 7 16,0-7-5-16,0 9-16 15,0 1-2-15,0 8-11 16,0 11-5-16,0 12-6 16,0-3-6-16,0 3-2 0,4-4 2 15,-4 4 2-15,3-6-11 16,-3-7-6-16,0-9-27 15,0 3-12-15,0-9-40 16,4 3-14-16,0-1-86 16</inkml:trace>
  <inkml:trace contextRef="#ctx0" brushRef="#br2" timeOffset="76156.89">20897 6323 352 0,'-11'-13'132'0,"8"10"-103"0,-1 0 16 0,-3 3 0 15,7 0-12-15,0 0 0 16,0 0-14-16,0 0-6 16,0 0-8-16,7 3 7 0,-3 3 7 15,7 4 3-15,-1 6 2 16,8 12-5-16,-4 4-1 15,-3-4-4-15,6 19 1 16,-2-9-4-16,9 12 1 0,-6-9-5 16,14 7 1-16,-7-11-3 15,17 17 2-15,-10-13-2 16,11 6 0-16,-8-9-1 16,1 0 0-16,-8-10-2 15,-3-3 1-15,-4-3-2 16,-3-6-1-16,-4 0 3 15,-3-4 0-15,-1-2-4 16,-3-1-1-16,0-2-24 16,-3-1-7-16,-4 0-30 15,0 1-13-15,0-1-28 16,0-6-9-16,0 0-57 16</inkml:trace>
  <inkml:trace contextRef="#ctx0" brushRef="#br2" timeOffset="76579">21553 6354 304 0,'3'-25'112'0,"-3"16"-87"0,4-4 24 0,-4 13 4 15,0-3-4-15,0 3 3 16,0 0-16-16,-4-6-4 0,4 6-19 16,-3 9-3-16,-1 4-3 0,1-4 8 15,-4 32 4-15,3-6 0 16,-3 31 0-16,3-12-1 16,-3 53 0-16,4-22-7 15,-11 44-2-15,7-31-3 16,-4 50 1-16,0-35-4 15,1 10-2-15,3-29 2 16,-1 14 0-16,1-27-1 16,4-8-2-16,-4-16 1 15,7-10-1-15,0-9 0 16,0-7 2-16,0-6-17 16,7-9-4-16,-4-3-31 15,4-16-12-15,-3-1-32 16,7-11-13-16,-1 2-73 15</inkml:trace>
  <inkml:trace contextRef="#ctx0" brushRef="#br2" timeOffset="77118.36">21868 6874 400 0,'0'-3'148'0,"0"3"-115"0,0 0 22 0,0 0 2 16,0 0-13-16,0 0-2 15,0 0-14-15,0 0-6 16,4 3-12-1,6 0 5-15,-2 1 4 0,-1-1-1 0,7-3-1 16,0 0-5-16,4-3-2 16,14-4-4-16,3 1-1 15,4 3-3-15,0 0 1 16,4-1-4-16,-4 1 0 16,-4 0 3-16,-3 3 1 15,-7 0-8-15,-4 0-2 16,-3 0-20-16,-4 0-8 15,-3 0-35-15,-4 3-13 16,-4 0-42-16,1 4-16 16,-1 5-22-1</inkml:trace>
  <inkml:trace contextRef="#ctx0" brushRef="#br2" timeOffset="77616.38">22754 6320 316 0,'0'-13'118'0,"-3"4"-92"0,-4-1 33 0,7 10 7 16,-4 0-4-16,-3-3 2 16,4 0-15-16,-8 0-6 15,4 3-24-15,0 3-11 0,-7 10-4 16,-1 15-1-16,5 13 3 15,-1-6 1-15,1 31 3 16,-1-13 1-16,0 48 1 0,4-19-2 16,14 22 1-1,-7-25-6-15,11 3-1 16,3-16-2-16,14 3 1 16,-6-12-2-16,13-4-1 15,-6-9-2-15,-1-6 1 0,-3-6-12 16,-4-10-7-16,-3-3-33 15,-1-13-16-15,1 0-41 16,-4-12-18-16,0 0-49 16</inkml:trace>
  <inkml:trace contextRef="#ctx0" brushRef="#br2" timeOffset="77871.39">22854 6947 416 0,'-29'-3'154'0,"29"3"-120"0,0 0 28 0,0 0 3 16,0 0-22-16,0 0-5 15,11-4-13-15,-4 1-4 16,11-3-12-16,-4 3-5 0,7-7-3 16,-3 4-1-16,17-3 2 15,22-1-10-15,-11 4-2 16,-7 0-22-16,11 2-9 15,-8 1-22-15,1 0-9 16,-8 0-25-16,-3 0-11 16,-3 0-41-1</inkml:trace>
  <inkml:trace contextRef="#ctx0" brushRef="#br2" timeOffset="78216.7">23463 6565 448 0,'-3'-9'167'0,"3"9"-129"0,-4-3 19 16,4 3 0-16,0 0-21 15,0 0-6-15,0 3-11 16,0 0-4-16,0 16-9 15,0-3 3-15,4 12 1 0,6 13-1 0,-6-3 0 16,3-3-3-16,7 24-1 16,-3-8-3-16,7 12-2 15,-4-13 1-15,4 1-1 16,-4-7-5-16,3-6-1 16,-2-7-8-16,-5-6-4 15,1-3-21-15,-1-6-8 16,-2-3-30-16,-1-13-12 15,0 0-106 1</inkml:trace>
  <inkml:trace contextRef="#ctx0" brushRef="#br2" timeOffset="78529.58">23602 6181 424 0,'28'-16'159'0,"-28"16"-124"0,60 4 20 16,-53-1-2-16,22 9-13 15,13 10 0-15,-13 4-15 16,-5-8-2-16,15 49-14 16,15 24 1-16,-16-25 3 0,-2-12-3 15,-4 24 2-15,3 26-3 16,-10-3 0-16,-7-19-8 0,-11-28 0 15,0-10-8 1,-11 3 0-16,4-9-13 0,-3 0-4 16,-8-7-23-16,1-2-9 15,3-4-29-15,7-3-11 16,-8-3-89 0</inkml:trace>
  <inkml:trace contextRef="#ctx0" brushRef="#br2" timeOffset="78910.02">24505 6657 408 0,'-3'-6'154'0,"3"6"-120"0,0-4 15 16,0 4-3-16,3-3-13 15,5 0 0-15,6 0-7 16,0 3-4-16,7-6-12 15,-3 2-2-15,17 1 2 0,-6 0-8 16,13 3-1-16,-13 0-3 0,2 3-2 16,12 0-37-16,-15 7-17 15,-6-7-48-15,10 10-19 16,-4 2-45 0</inkml:trace>
  <inkml:trace contextRef="#ctx0" brushRef="#br2" timeOffset="79131.89">24484 7073 460 0,'21'-10'170'0,"1"-2"-132"0,20-14 7 0,-17 17-5 0,14-7-22 15,-4 0-2-15,8 1-15 16,-4 2-3-16,-4 1 1 15,1 2-27-15,-4 4-10 0,-7-1-21 16,21 1-8-16,14-3-33 16,4-1-11-16,0 7-23 15</inkml:trace>
  <inkml:trace contextRef="#ctx0" brushRef="#br2" timeOffset="79941.25">25714 6421 292 0,'-21'0'110'0,"10"0"-86"0,1 0 38 0,6 0 12 16,1 0-15-16,3 0-4 16,0 0-9-16,0 0-5 15,0 0-22-15,0 0-3 0,7 6 12 16,3-6-2-16,4 3-9 15,8 0-3-15,3-3-6 16,-8 3 0-16,4 0-5 16,1 1 0-16,-5-1-3 15,5 0-1-15,-1 3-23 16,4 1-10-16,3 2-31 16,8-6-13-16,-1 0-21 15,4-3-8-15,0 0-57 16</inkml:trace>
  <inkml:trace contextRef="#ctx0" brushRef="#br2" timeOffset="80631.21">26313 5847 400 0,'4'-19'148'0,"-4"13"-115"0,7-3 15 0,-7 5 0 0,0-2-12 16,3 0 2-16,1-4-11 15,3-2-4 1,7-1-13-16,11-6 2 0,7-3 2 0,18-3-1 15,10 0 2-15,-7 3-4 16,-3 9 1-16,-4-3-3 16,-11 10 0-16,-3 6-1 15,-7 3 0-15,-4 4 2 16,-3 5 1-16,-15 7-3 16,-3 6 0-16,-3 4-5 15,-8-1 0-15,-3-3-3 16,-7 0-1-16,3-3 1 15,4-3 0-15,3 0 0 16,1-6 0-16,2-1-3 16,8 4 2-16,4 0-1 15,3 0-2-15,4-1 3 16,3 4 0-16,4 7 1 16,-1-4 0-16,5 6 0 0,6 3 0 15,4 4 0-15,3 0 0 16,1-4 0-16,-1 1 0 15,-6-4 2-15,-8-3 3 16,-7 0 2-16,-7 1 1 16,-10-1-2-16,-12 3 1 15,-9 4-2-15,-8-1 0 16,0 4-6-16,-4-4 1 16,-3 4 0-16,-14-3 0 15,-7-4-9-15,-7-6-2 16,6-6-14-16,8-7-6 15,7 1-13-15,11-4-5 16,6-3-26-16,12 0-10 0,6-3-23 16,14-3-8-16,15 0-36 15</inkml:trace>
  <inkml:trace contextRef="#ctx0" brushRef="#br2" timeOffset="81126.07">25930 6884 372 0,'-3'3'140'0,"3"-3"-109"0,0 3 9 0,0-3-4 16,0 0-4-16,0 0 6 15,0 3-1-15,7-3 1 16,4 0-20-16,6 0 3 0,15 0 2 0,14-3 1 15,11 0 1-15,3-7-8 16,25-2-2-16,25-1-5 16,0 1 1-16,11-4-4 15,10 3-2-15,-7 7-5 16,-18 0 0-16,-14 6 0 16,-10 0 2-16,-15 0-8 15,-3 6-1-15,-18-6-3 16,-7 3 1-16,-11-3-13 15,-3 0-5-15,-4 0-24 16,-13 0-7-16,-5-3-54 16,1 3-20-16</inkml:trace>
  <inkml:trace contextRef="#ctx0" brushRef="#br2" timeOffset="81668.7">26317 7353 336 0,'-7'-9'126'0,"10"2"-98"0,1-5 23 0,3 5 5 0,-4-2-8 16,8 0 1-16,7-1-10 15,7-3-1-15,10 4-22 16,11-4 2-16,11 4 0 0,-1 0-2 16,-17 5 3-16,-7 1-4 15,14 3-1-15,15 3-4 16,-1 4-1-16,-7-1 1 16,-10 3 1-16,-8 4-3 15,-10 3 0-15,-14 6-1 16,-19 12 3-16,-6 14-5 15,-14 2-1-15,3 4-2 16,-10-4 1-16,3-6-4 16,7-12-2-16,4-7 2 15,3 3 0-15,-7 4-2 0,11-7 2 16,7-3 1 0,7-6 2-16,0-4-3 0,11-2 0 15,10-1 1-15,11-9 0 16,17-3 0-16,-3 0 2 15,-7 0-1-15,18 0-1 16,10-4-4-16,-10 1-2 16,-7 0-17-16,-8-1-8 15,-3 1-30-15,-3 0-11 16,-4-4-35-16,0-2-12 16,-1-7-63-1</inkml:trace>
  <inkml:trace contextRef="#ctx0" brushRef="#br2" timeOffset="82147.88">27972 5841 356 0,'4'-19'132'0,"-4"13"-103"0,-4-1 21 0,0 4 3 15,1 0-9-15,-1 3 1 16,-6 0-14-16,-1 0-4 15,-3 3-16-15,-4 7-2 0,1 5-2 16,-5 20-3-16,1 25-1 16,3 12 3-16,-3 7 3 15,3 25 5-15,-3 22 3 16,7 0-5-16,0 19 1 16,10 3-6-16,11-19 1 15,4-15-7-15,10-13-1 16,22-7 0-16,10-9 0 15,11-12-7-15,-8-14 0 16,-3-11-26-16,-6-14-8 16,-5-5-30-16,1-20-12 0,-1-12-82 31,11-10-69-31,1-9 88 0</inkml:trace>
  <inkml:trace contextRef="#ctx0" brushRef="#br2" timeOffset="82598.07">28741 6342 332 0,'4'-16'126'0,"-4"13"-98"0,0-3 32 0,0 6 9 16,0 0-13-16,0 0 0 15,0 0-21-15,-4 6-9 16,-3 7-15-16,-4 9-1 0,-3 12 3 15,-3 10-1-15,-5 7 3 16,-6-1-8-16,0-3-2 16,-4-3-3-16,0-3-2 0,3 0 1 15,1 7-1-15,3-1-5 16,4 3-1-16,0-2-11 16,7-4-1-16,-1-7-13 15,5-5-5-15,3-7-12 16,0-3-5-16,-1-3-15 15,1-3-5-15,7-7-87 16</inkml:trace>
  <inkml:trace contextRef="#ctx0" brushRef="#br2" timeOffset="82957.66">28348 6427 340 0,'-14'-32'126'0,"7"23"-98"0,-1-4 19 0,5 10 0 15,-1 0-5-15,1 0-1 16,-1 0-14-16,4 0-6 16,0 3-12-16,4 6-2 0,3 6 3 15,11 14 3-15,-1 15 2 16,12 6-2-16,10 3 0 15,7 1-5-15,-4-1 0 16,1 4-3-16,-4 6 2 16,-4-1-4-16,1 1 0 15,-1-6-1-15,1-7-2 0,-5-6-2 16,-2-6-1-16,-4-10-25 16,-4-3-9-16,-7-6-21 15,-3-4-6-15,-4-5-32 16,3-7-14-16,1-10-38 15</inkml:trace>
  <inkml:trace contextRef="#ctx0" brushRef="#br2" timeOffset="83288.81">28865 6717 344 0,'-17'6'129'0,"13"-6"-100"0,4 3 18 0,0-3 0 16,0 0-12-16,0 0-1 16,0 0 1-16,7 0 2 15,4 0-20-15,14 0 2 0,3 0 1 16,4-3-7-16,14-3-2 15,-7 3-6-15,3 3-2 16,-6 0-1-16,-4 0 1 16,3 0-20-16,-6 0-6 15,2 0-21-15,-2 0-10 16,-1 0-35-16,1 0-14 0,-5-4-62 16</inkml:trace>
  <inkml:trace contextRef="#ctx0" brushRef="#br2" timeOffset="84894.44">29734 6020 324 0,'-7'-6'123'0,"3"0"-95"0,-3 0 16 16,3 2 0-16,1 1-7 16,-1 0 3-16,1 0-7 15,3-3-3-15,0-1-16 16,3-5-4-16,4-4 0 0,8 0 5 0,9-3 3 15,12 0-3 1,10 7-1-16,4 2-4 0,-1 7-1 16,-3 6-3-16,0 7 1 15,-14 6 2 1,0 6 5-16,-3 9-4 0,-8 13 0 16,-3 0-2-16,-8 0 2 15,-6 4-3-15,-8 2 1 16,-6 1-5-16,-8 12-2 15,-11 9 0-15,-2 0 1 16,-1-5-3-16,0-8 0 16,3-8 1-16,8-4 0 15,7-6-3-15,7 0 2 16,10-6 1-16,12-7 0 16,9-6 0-16,8-6 2 15,0-7-1-15,4-6 2 0,10-3-4 16,-7-3 0-16,3 3-1 15,-6 0 0-15,-4 0-20 16,-4 0-10-16,4 3-33 16,-4-3-11-16,1 4-15 15,-5-4-4-15,1 3-74 16</inkml:trace>
  <inkml:trace contextRef="#ctx0" brushRef="#br2" timeOffset="85240.73">30659 5592 348 0,'-11'-22'132'0,"11"22"-103"0,4 6 18 0,3 4 1 15,-7 9-4-15,10 12 1 16,5 4-10-16,2 12-4 16,8 32-17-16,0 22 4 0,3 3 3 15,1 15-3-15,-4 20 0 16,-8-16-6-16,-6 6-2 16,-8 13-2-16,-6-7 2 15,-8-18-5-15,-6-7-1 0,-8 3-18 16,0-5-5-1,0-14-29-15,4-15-9 0,3-10-25 16,0-15-11-16,4-10-91 16</inkml:trace>
  <inkml:trace contextRef="#ctx0" brushRef="#br0" timeOffset="90827.96">21368 9218 296 0,'4'-12'110'0,"-4"12"-86"0,-4-7 24 0,4 7 5 0,-7 0 0 16,4 0 3-16,-1 0-13 15,-6 0-6-15,3 0-21 16,0 0-1-16,7 0 1 0,-8 0-8 15,8 0-2-15,0 0 2 16,8 10 3-16,-1-1 0 16,14 23 3-16,-7-7 2 15,14 28-1-15,-6-12-3 16,17 16-2-16,-11-13 0 16,18 13 1-16,-7-13-3 15,14 16-3-15,-7-13 0 16,0 7 1-16,-7-7-3 15,-3-9 0-15,-8-7 1 16,-3-2 0-16,-4-7-5 16,-3-3 1-16,-4-4 2 0,-3-2 3 15,-1-4-4-15,-2 1-3 16,-1-4-21-16,-4-3-10 16,1 0-41-16,-1-9-17 15,1 0-10-15,3-7-3 16,0 4-63-1</inkml:trace>
  <inkml:trace contextRef="#ctx0" brushRef="#br0" timeOffset="91213.59">22063 9310 356 0,'-3'-19'134'0,"3"19"-104"0,-4-7 20 16,4 7 4-16,0 0-15 15,0 0 0-15,0 0-16 16,0 0-6-16,-3 26-10 16,-1-4 2-16,1 28 3 0,-1-9 3 15,4 35 3-15,-7-17-4 16,3 52 2-16,1-20-5 15,-1 51-1-15,1-32-4 16,-1 22 1-16,1-31-4 16,-1 16 0-16,1-26-1 0,3-3-2 15,0-18-2-15,0-14 1 16,0-8-4-16,0-14 1 16,0-5-11-16,0-20-6 15,0-3-37-15,3-15-15 16,1-1-26-16,6-15-9 15,-3 3-53 1</inkml:trace>
  <inkml:trace contextRef="#ctx0" brushRef="#br0" timeOffset="91574.63">22485 9284 368 0,'7'-19'137'0,"-7"19"-106"0,-7-9 24 15,7 9 5-15,0 0-13 16,0 0 0-16,0 0-23 16,0 0-7-16,-4 19-10 15,4-3 2-15,0 25 1 0,0-7 1 16,4 20 1-16,3-10-2 15,-7 25-1-15,4-12-5 16,-1 31-3-16,1-15 0 16,3 5-1-16,0-15-5 15,-7 7 1-15,3-14-16 0,1-2-6 16,0-13-27 0,-1-6-9-16,1-7-7 0,-1-16 0 15,4 1-55-15,-7-16-24 16,4 0 31-1</inkml:trace>
  <inkml:trace contextRef="#ctx0" brushRef="#br0" timeOffset="91790.48">22389 9870 360 0,'-28'-9'134'0,"28"9"-104"0,-7 0 9 0,7 0-3 16,0 3-8-16,0-3 3 0,14 0 5 15,-3 0 2-15,14-6-20 16,-8 3 3-16,29-13 0 0,-10 3-9 15,31-3-2-15,-10 4-6 16,3-1-3-16,-7 4-20 16,4-1-10-16,-11 4-34 15,4 0-14-15,-8 3-59 16,1-1-24-16,-8 1 25 16</inkml:trace>
  <inkml:trace contextRef="#ctx0" brushRef="#br0" timeOffset="92132.7">23194 9228 408 0,'-7'-19'154'0,"7"19"-120"0,-4-10 15 0,4 10-1 15,0 0-16-15,0 0-1 16,0 0-16-16,0 0-4 16,4 13-7-16,-1-4 4 0,12 35 4 15,-8-6 5-15,10 25 4 16,-2-12-7-16,2 27-1 16,-3-15-7-16,4 35-2 15,0-16-2-15,-4 3 1 16,0-16-15-16,0 7-5 15,-3-13-22-15,0-3-8 0,-1-13-26 16,1-6-9-16,-4-9 4 16,7-17 3-16,-7-2-71 15</inkml:trace>
  <inkml:trace contextRef="#ctx0" brushRef="#br0" timeOffset="92496.43">23896 9521 364 0,'-4'6'134'0,"4"-6"-104"0,0 3 16 0,0-3-1 15,0 0-12-15,0 0-2 16,0 3 2-16,4 0 2 16,3-3-19-16,0 0-3 0,14-6-1 15,-3 3-7-15,24-7-1 16,-10 4-2-16,22-3-2 0,-19 2-17 15,8 7-6-15,-8 0-42 16,0 7-18-16,-6-4-108 16</inkml:trace>
  <inkml:trace contextRef="#ctx0" brushRef="#br0" timeOffset="92724.57">23991 9911 344 0,'-14'35'129'0,"14"-35"-100"0,4 3 26 0,-4-3 6 16,7-3-7-16,4 0 3 15,13-10-26-15,5 4-8 16,13-10-14-16,-3 6-6 0,11-3-2 16,-15 4-10-16,15-4-4 15,-8 3-24-15,19 1-11 16,-12 2-17-16,19-2-7 15,-15 2-98 1</inkml:trace>
  <inkml:trace contextRef="#ctx0" brushRef="#br0" timeOffset="93167.41">25062 9451 316 0,'-25'7'118'0,"25"-7"-92"0,-14 0 28 0,14 0 8 16,0 0-20-16,0 0-6 16,0 0 3-16,0 0 4 15,14-4-23-15,-3 1 7 0,17 0 1 16,-3 0-7-16,10 0 1 15,-3 3-9-15,4-3-3 16,-8 3-5-16,11-3-2 16,11-1-8-16,-8-2-4 15,8 0-31-15,-11-1-13 16,-7 4-31-16,10-3-9 16,15-7-96-1</inkml:trace>
  <inkml:trace contextRef="#ctx0" brushRef="#br0" timeOffset="93826.69">25796 8805 384 0,'0'-3'145'0,"-7"3"-112"0,7-3 14 0,0 3 1 16,7-3-7-16,-7 0 0 15,7-3-7 1,3-4-4-16,8-3-16 16,14-2 0-16,11-1 2 0,10 3-4 0,7 1 1 15,-3 5-2-15,-4 4 3 16,-11 6-1-16,-6 4 0 15,-8 2-1-15,-7 4 0 16,-6 6-4-16,-5 9-3 16,-6 7 0-16,-4 3-1 15,-4-1-2-15,1-8-2 16,-1-7 1-16,1 3-1 16,-4-3-3-16,3-3 2 15,-3 0-1-15,3-7-2 16,4-2-2-16,4-1-1 15,-1 1 1-15,12-1 2 16,-5 4-1-16,8 3 1 0,7-4 3 16,-7 1 0-16,-1-4-2 15,8 4 2-15,-4-1 1 16,4 4 0-16,0 6 4 16,-14 0 5-16,-4 3 1 15,-7 4 2-15,-11 6-2 16,-3-7 1-16,3-6-6 15,-10 6-3-15,3-3-1 16,-10 4-1-16,7-4-5 16,-22 0-1-16,8-3-8 15,-15-6-2-15,7-3-11 16,4-4-3-16,8 1-17 16,9-4-6-16,-2 0-15 0,16-3-5 15,1 0 1-15,14-6 3 16,-3 3-88-1</inkml:trace>
  <inkml:trace contextRef="#ctx0" brushRef="#br0" timeOffset="94291.53">25774 9823 400 0,'0'-3'148'0,"0"3"-115"0,-3 0 15 16,3 0-2-16,0 0-13 15,0 0-2-15,0 0-13 16,0 3-6-16,7 3-7 16,4 1 9-16,3-4 6 0,11-10-2 15,21-5 2-15,17-4-5 16,19 0 1-16,-4 1-5 0,11-4-1 16,17-3-6-1,-3 6-3-15,-11 0 0 16,-7 0-1-16,-7 4 0 0,-21 2 2 15,-11 4-8-15,3 0-3 16,-6-1-9-16,-4 4-1 16,-7 0-17-16,-7 3-4 15,-4 0-21-15,-7 6-9 16,-3 1-24-16,-8 2-9 16,1-2-48-1</inkml:trace>
  <inkml:trace contextRef="#ctx0" brushRef="#br0" timeOffset="94803.46">26051 10151 340 0,'-11'0'126'0,"11"0"-98"0,0 3 17 16,0-3 1-16,7-3 1 16,0 3 7-16,25-7-10 15,-14 1-2-15,21-10-24 16,11-6 1-16,-8 10-1 0,-6-1-6 16,20 7 1-16,-6-1-4 0,3 11 0 15,-7-1 1-15,0 6 4 16,-7-2 1-16,-17 8 3 15,-1-2-6-15,-11 9-2 16,-10-3-5-16,-14 19-2 16,0-10-1-16,-11 16 1 15,4-9-2-15,0-1-1 16,-1-2-2-16,8-4 1 16,0-6-10-16,7 0-3 15,4-6 9-15,13 0 7 16,-3-4-2-16,29 1 0 15,-12-7 0-15,15-6 2 16,-7 0-1-16,11-3-1 16,-11 0-4-16,17-6 0 0,-6 2-16 15,10-8-6-15,-7 2-27 16,11-9-11-16,-11 3-17 16,4-3-5-16,-11 3-101 15</inkml:trace>
  <inkml:trace contextRef="#ctx0" brushRef="#br0" timeOffset="95222.65">27625 8790 312 0,'-11'-13'115'0,"7"10"-89"0,1 0 30 0,-1 3 6 16,-3-3-6-16,4 3-1 15,-8 0-22-15,1 3-7 16,-5 9-16-16,-2 23-2 0,-12 22 2 15,4 9-2-15,1 10 1 16,-1 27 1-16,4 17 4 16,3 0-4-16,7-7 0 15,4-21-6-15,14 24-3 16,14 23 0-16,11-16 1 0,14-16-1 16,-14-38-1-16,-3-15-8 15,10-10-5-15,-7-6-22 16,7-19-10-16,10-7-29 15,-3-12-11-15,7-9-96 16</inkml:trace>
  <inkml:trace contextRef="#ctx0" brushRef="#br0" timeOffset="95584.95">28238 9149 356 0,'0'-22'134'0,"0"19"-104"0,0-4 27 0,0 7 4 15,0 0-22-15,0 0-5 16,-4 13-9-16,-3 6-2 15,0 12-12-15,-7 20 4 0,-4 18 3 16,-3 4-6-16,-7-4-2 16,-4-3-5-16,0 6-2 15,0 10-1-15,4 0-2 16,3-9-4-16,3-10 0 16,1-10-20-16,11-18-9 0,-5-7-16 15,5 1-5-15,-1-4-13 16,1-3-5-16,2-3-91 15</inkml:trace>
  <inkml:trace contextRef="#ctx0" brushRef="#br0" timeOffset="95888.27">27834 9328 340 0,'-4'-47'129'0,"4"35"-100"0,0-1 20 0,0 10 4 16,0 0-20-16,0-1-4 15,0 4-4-15,7 7 1 16,8 9-14-16,2 18 2 0,8 17 0 16,7 5-1-16,3 1 2 15,4 0-8-15,4 3-2 16,-8 3-3-16,1 6 1 15,-4 3-9-15,0-12-3 0,0-6-22 16,3-10-10 0,0-6-22-16,1-10-9 15,6-9-104 1</inkml:trace>
  <inkml:trace contextRef="#ctx0" brushRef="#br0" timeOffset="96111.96">28493 9706 384 0,'25'4'143'0,"-14"-4"-112"0,24 0 16 16,-21 0-1-16,11 0-26 15,0 0-6-15,0-4-16 0,3 1-6 16,4 0 4-16,3 0-32 0,4-3-12 15,4-1-45-15,14-2-18 16,-11-7-23 0</inkml:trace>
  <inkml:trace contextRef="#ctx0" brushRef="#br0" timeOffset="96620.34">29195 9124 364 0,'-11'-7'134'0,"11"4"-104"0,0 6 14 16,0-3-2-16,0 0-13 15,4 0-2-15,3-3 2 16,4 0 2-16,13 0-17 16,5 0 3-16,17 0 3 0,7 3-2 15,0 6-1-15,-3 6-1 16,-8 7 3-16,-6 7-2 16,-8 11 1-16,-10 17-7 0,-8 12-2 15,-10 3-3 1,-10-2 1-16,-11-8-2 15,-4-2 0-15,0 0-8 16,0-4 0-16,7 1 3 16,8-10 4-16,6-6-1 0,4-3-2 15,11-7-3-15,3-3 1 16,7-6 3-16,8-6 1 16,-1-7-4-16,0-6 1 15,4-6 0-15,4-7 2 16,3-6-19-16,0 0-6 15,-7 0-30-15,3 4-11 0,4-1-33 16,-7 3-12 0,3 4-75-1</inkml:trace>
  <inkml:trace contextRef="#ctx0" brushRef="#br0" timeOffset="97054.71">29992 8686 340 0,'0'-25'126'0,"4"18"-98"0,10-5 23 0,-7 8 3 15,4 1-12-15,3 3-2 16,7 10-3-16,4 6-1 16,0 12-19-16,3 25 1 0,4 29 2 15,4 3-2-15,-12 13 1 16,5 25-6-16,-11-3-3 15,-4-13-1-15,-7-3 1 16,-7 6-7-16,-4-3-2 16,-3-9-6-16,-3-19 1 15,-1-13-22-15,4-10-8 16,-7-12-29-16,3-6-11 16,4-9-22-16,14-10-120 15</inkml:trace>
  <inkml:trace contextRef="#ctx0" brushRef="#br0" timeOffset="97446.8">31095 9124 352 0,'-4'0'132'0,"8"0"-103"0,-8 0 12 0,4 6-1 16,0 7-7-16,0 5 1 16,0 8-6-16,0 8 0 15,0 10-16-15,4 7 4 0,3-1 4 16,0-6 0-16,4-3 0 15,3-6 1-15,-4-7 1 16,12-6-1-16,17-9 2 16,21-19-2-16,14-29-1 15,22-28-6-15,46-16-1 16,14-47-8-16,39-12-1 16,-7-26-18-16,17-6-5 15,-17 28-62-15,-32 19-26 16,-7 10-128-16</inkml:trace>
  <inkml:trace contextRef="#ctx0" brushRef="#br1" timeOffset="104575.36">22021 11899 268 0,'-4'-9'101'0,"4"9"-78"0,-3-7 20 0,3 7 2 16,-4 0-6-16,1 0 2 16,-1 0-10-16,4 0-4 15,0-3-15-15,0 3 1 0,0 0 1 16,0 0-7-16,0 0-4 15,0 0 0-15,0 3 0 0,0 1 3 16,7 8 3-16,0-2 2 16,7 9 3-16,-3-4-1 15,14 10 0-15,-4-2-5 16,14 5-3-16,-6-6 0 16,10 3-1-16,-4-3 0 15,-3 7 0-15,-3-7-2 16,-1 3-2-16,-3-6 1 15,-4 0 1-15,-3-4-1 16,-4-2-1-16,-3 0 3 16,-1-4 0-16,-3 0-4 15,0-2 1-15,4-1-11 16,-11 0-5-16,4-2-17 0,-1-1-6 16,1 0-23-16,-1-3-11 15,1 0-14-15,3-10-4 16,0 1-34-1</inkml:trace>
  <inkml:trace contextRef="#ctx0" brushRef="#br1" timeOffset="104995.04">22563 11704 292 0,'-7'0'110'0,"7"0"-86"0,-7 0 16 16,7 0 2-16,0 0-10 16,0 0-1-16,0 0-13 15,0 0-4-15,-4 12-8 16,4-2 0-16,0 28 1 0,0-7 3 15,0 26 1-15,0-10 1 16,-7 41 0-16,4-15-6 16,-1 24-2-16,1-18-2 0,-5 19 1 15,5-19-2 1,-4 6 2-16,3-16-4 0,1-6 0 16,3-9 1-16,0-10 2 15,0-3-3-15,0-13-2 16,0-3-9-16,0-6-3 15,0-3-19-15,0-16-7 16,0 0-28-16,3-16-11 16,1 4-59-1</inkml:trace>
  <inkml:trace contextRef="#ctx0" brushRef="#br1" timeOffset="105356.72">22822 11880 272 0,'3'-19'101'0,"-3"19"-78"0,0-3 11 15,0 3 1-15,0 0-6 16,0 0 3-16,-3 3-12 15,3 0-4-15,0 13-9 16,0 0 4-16,0 9 4 0,0-3 4 16,3 10 1-16,1-4-3 15,3 19 0-15,-4-9-7 16,5 25-4-16,-1-12-3 0,3 5 0 16,-3-8-2-16,0-1-1 15,4-6-8-15,-7-7-3 16,3-5-21-16,0-4-9 15,0-3-14-15,0-13-5 16,0 1-89 0</inkml:trace>
  <inkml:trace contextRef="#ctx0" brushRef="#br1" timeOffset="105600.19">22609 12268 304 0,'0'6'112'16,"0"-6"-87"-16,25-3 22 0,-22 3 3 0,15-6-10 15,-4-1 0-15,22-5-12 16,-8 2-5-16,11-2-13 16,-7-1-6-16,7-3-3 0,-7 4-4 15,10-1 0-15,-6 4-29 16,6-1-12-16,-6 4-17 15,6 3-5-15,-13 0-81 16</inkml:trace>
  <inkml:trace contextRef="#ctx0" brushRef="#br1" timeOffset="105941.1">23173 11685 332 0,'-4'-13'126'0,"4"13"-98"0,0-3 17 0,0 3 1 16,0 0-16-16,0 0-3 16,0 3-2-16,0 0 1 15,11 23-14-15,-4-4 4 0,11 28 4 16,-4-9-9-16,3 16-1 15,-2-10-4-15,2 32 1 16,-2-16-4-16,2 16-2 0,-3-13-3 16,4 0 1-16,-4-13-10 15,4-5-3-15,-7-10-24 16,3-4-10-16,-3-5-15 16,6-7-4-16,-10-7-69 15,11-8-58 1,-4-1 78-16</inkml:trace>
  <inkml:trace contextRef="#ctx0" brushRef="#br1" timeOffset="106334.06">23800 11902 348 0,'-14'3'132'0,"14"-3"-103"0,0 4 16 0,0-4 0 0,0 0-21 16,0 0-5-1,3 3 3-15,-3 0 3 16,11 0-13-16,3-3 2 0,0 0 0 16,1 0-1-16,6-3 2 0,-3 0-8 15,14 0-4-15,-8-1-5 16,15 1-1-16,-7 0-12 16,4 3-5-16,-4 0-33 15,-4 6-14-15,-3 1-22 16,-4 2-8-16,-3-2-44 15</inkml:trace>
  <inkml:trace contextRef="#ctx0" brushRef="#br1" timeOffset="106569.72">23914 12135 312 0,'-18'16'115'0,"18"-16"-89"0,3 6 19 0,-3-6 1 16,4 4-2-16,-1-4 3 15,8 0-11-15,-4 0-4 16,14-4-18-16,-10 1-7 0,32-3 0 16,-19 3-2-16,22 0 0 15,-7 0-12-15,8-1-5 16,-12 1-23-16,4 0-8 16,-7 3-12-16,0-3-4 15,-7 3-32-15,-1-3-14 16,1 0-15-1</inkml:trace>
  <inkml:trace contextRef="#ctx0" brushRef="#br1" timeOffset="107367.47">24878 11959 368 0,'-4'-6'137'0,"4"6"-106"0,0-3 6 0,0 3-2 16,0 0-6-16,0 0 5 16,7-4-5-16,-3 1-1 15,10 0-15-15,-3 0 1 0,10 0 2 16,-3 0-4-16,17 3-2 16,-7 0-5-16,15-3-4 15,-8-1 0-15,4 4 1 16,-7 0-21-16,4 0-7 15,-8 0-31-15,4 0-12 16,-7 0-20-16,3-3-8 16,-3 0-51-16</inkml:trace>
  <inkml:trace contextRef="#ctx0" brushRef="#br1" timeOffset="108013.82">25420 11531 336 0,'-4'-7'126'0,"4"7"-98"0,-3-3 19 16,3 3 0-16,0 0-1 16,0 0 2-16,0 0-18 0,0 0-5 15,0-3-15-15,0 0 2 0,14-13 4 16,-3 0-2-16,28-15 2 15,21-10-5-15,-14 16 1 16,-7 6-5-16,4 3-2 16,-12 3 4-16,1 10 2 15,-3 0 2-15,-8 13 3 16,-3-1-1-16,-4 13 1 16,-4-3-8-16,-6 9-3 15,0-6-1-15,-4 7 0 16,0-7-5-16,-4 0 1 15,0-3 0-15,1-4 2 16,3-2-3-16,0 0-2 16,0-4-3-16,0 1 1 15,0-4 3-15,3 0 1 16,1 0-2-16,7 4 2 16,3-4-1-16,0 4 0 0,4-4 2 15,10 7 2-15,-3-1-3 16,7 10 0-16,-7-6 1 15,-1 9 2-15,-2-3-3 16,-5 7 0-16,-2-7 7 16,-12 6 6-16,1-6-4 15,-15 3 0-15,0-3-2 16,-10 0-1-16,3-3-6 0,-10 3 1 16,7-3-5-1,-11 3 1-15,4-6-9 16,-15-3-4-16,8-1-11 15,3-2-5-15,3-1-20 0,12-3-8 16,-1-2 1-16,18-4 4 16,0 0-4-16,14-7 0 15,-3 1-95 1</inkml:trace>
  <inkml:trace contextRef="#ctx0" brushRef="#br1" timeOffset="108569.62">26338 11527 308 0,'0'-9'115'0,"0"9"-89"0,-4-3 16 0,4 3 4 16,0 0-3-16,0 0 4 16,0 0-2-16,0 0 2 15,0 0-26-15,0 0 1 0,0 6 0 16,0 0-4-16,-3 16 2 16,-1-3-5-16,1 32 1 15,-8-10-5-15,-3 34-1 16,0-15-4-16,-18 32 1 15,7-20-4-15,-10 35 0 16,-1-25-3-16,1 0-1 16,6-16 1-16,1-6 0 15,7-13-3-15,3-6 0 16,0-6-14-16,4-10-4 16,4-3-18-16,6-6-5 0,-3-4-15 15,14-8-3-15,-7-4-17 16,18-10-7-16</inkml:trace>
  <inkml:trace contextRef="#ctx0" brushRef="#br1" timeOffset="109081.13">26324 12135 308 0,'-7'-3'115'0,"7"3"-89"0,0 0 16 0,0 0 4 16,0 0-10-16,0 0-1 15,0-3-4-15,0 3 0 16,7-6-17-16,-7 3 5 0,10-7 2 16,1 4-3-16,10-4 2 15,-3 4-9-15,7 0-2 16,-4 0 1-16,4 6 1 15,-11 0 3-15,4 6 4 16,3 0-4-16,-7 4 0 16,0-1-2-16,-14 10 0 15,0-3-4-15,-10 18 0 16,3-5-5-16,-15 15 0 16,8-9-1-16,-3 2-2 15,6-5 1-15,-7-1-1 16,11-5-3-16,-7-1 2 0,7-6-1 15,3 0 0-15,1-4 2 16,6-2 0-16,1-1-3 16,10-2 2-16,-3-4-1 15,14-3 0-15,-1-3-14 16,12-6-4-16,-4 3-17 16,7-13-6-16,-7 4-15 15,7-10-4-15,-8 3-12 16,5-3-4-16,-8 3-81 15</inkml:trace>
  <inkml:trace contextRef="#ctx0" brushRef="#br1" timeOffset="109484.22">27274 11603 416 0,'3'-9'154'0,"-3"9"-120"0,-3 3 21 0,3-3 1 0,0 0-18 16,0 0-2-16,-4 9-17 15,1-3-4-15,-8 20-9 16,4-4 0-16,-11 31 1 0,4-9-1 16,-7 13 1-16,0-10-4 15,-8 10 0-15,8-13-1 16,-4 16-2-16,4-13-6 16,7 4-4-16,-4-10-16 15,7-4-9-15,1-5-8 16,3-4-3-16,-1-6-13 15,1-6-5-15,4 0-16 16,3-16-5-16,0 0-49 16</inkml:trace>
  <inkml:trace contextRef="#ctx0" brushRef="#br1" timeOffset="109768.8">26958 11707 400 0,'-14'-6'151'0,"11"3"-118"0,-1 3 18 0,4 0 1 16,0 0-21-16,0 0-5 15,0 3-4-15,4 3-2 16,3 13-11-16,3 9 1 0,1 4 1 0,0-7-6 16,10 13-1-1,-3-7 0-15,10 7 0 0,-3-6-2 16,7 5 1-16,-8-2-4 15,5 0 0-15,-4-7-17 16,3 0-8-16,-7-6-22 16,4 0-9-16,-7-3-19 15,-1-3-5-15,1 0-86 16</inkml:trace>
  <inkml:trace contextRef="#ctx0" brushRef="#br1" timeOffset="111031.02">27802 11811 232 0,'-4'0'88'0,"1"3"-69"0,-1-3 13 0,4 0 2 16,0 0 0-16,0 0 4 16,0 0-6-16,0 0-2 15,0 0-16-15,0 0 0 0,0 0 2 16,0 0 5-16,0 6 2 15,0-2-1-15,4 2 1 0,-1 0 0 16,8 0 1-16,0 1 0 16,21-7 2-16,21-10-5 15,7-2-1-15,-3-1-7 16,-4-3-3-16,-4 1-3 16,1 2-2-16,-11 4-3 15,0 2 1-15,-3 1-2 16,-8 3 2-16,-3 0-4 15,-4 3-2-15,-3 0 2 16,-4 0 0-16,-4 0-15 16,1 0-6-16,-4 0-27 15,0 0-9-15,0 0-22 16,0-4-8-16,4 4-82 16</inkml:trace>
  <inkml:trace contextRef="#ctx0" brushRef="#br1" timeOffset="112517.89">27951 11594 260 0,'-4'-7'99'0,"4"4"-77"0,0 0 20 0,0 3 3 16,0-3-3-16,0 0-1 15,0 0-9-15,0 3-3 16,0 0-16-16,0 0-3 0,4 3-3 15,6 6 12-15,-3 4 7 16,4 6-2-16,3 9 0 16,8 13-4-16,-8 0-1 0,0-6-4 15,11 9-1-15,0 12-8 16,3-5-2-16,-3-7-2 16,-4 0 1-16,-3-9-2 15,-4-4-1-15,-3-6-2 16,-4-3 1-16,3 0-10 15,-10-3-3-15,4-3-22 16,-1-3-9-16,-3-4-18 16,4-3-6-16,-1-9-36 15,5-3-13-15,6-3-10 16</inkml:trace>
  <inkml:trace contextRef="#ctx0" brushRef="#br1" timeOffset="114721.15">28876 11219 264 0,'-14'-3'99'0,"3"3"-77"0,0 0 26 0,4 0 10 16,0 0-2-16,0 0 3 16,0 0-6-16,4 0-3 15,3 0-27-15,-8-4-1 0,8 4 0 16,0-3-4-16,8 0 2 15,-5-3-2-15,11-1-2 16,11 1-2-16,11 0 1 16,3 0-4-16,7 2 1 15,-4 1-3-15,1 3 0 16,-8 0-3-16,-3 3 1 16,-4 1-2-16,-10 2 2 0,0-3 2 15,0 3 2-15,-11 4-1 16,0 2 1-16,-7 7-6 15,-4 6-1-15,-3 1-2 16,-4 2 1-16,-3 4-4 16,0-1 0-16,0-3 1 15,0-2 2-15,3-4-1 0,0-7-1 16,4 1-2 0,0-3 1-16,4-1-1 15,3-2-2-15,0-4 3 16,7 4 0-16,3 2 1 15,5 1 0-15,2 3 0 0,1-1 0 16,7 1-3-16,10 0 2 16,1 3 1-16,13 3 2 15,1 6-3-15,0 7-2 16,-8 6 4-16,-3 0 1 16,-7-4-3-16,-7 1 1 15,-4-6 2-15,-7-4 1 16,-3-3 1-16,-7-3 2 15,-8 4-1-15,-10-8 2 16,-15 1-4-16,-13 0 0 16,-4 0-1-16,-11 3 1 15,4 3-4-15,0-3-2 16,-4 1-1-16,-3-5 0 16,3-2-4-16,7-3-2 15,8-4-6-15,10 1-3 0,7-4-29 16,22-12-80-1,10-4 3-15,14 1-92 16</inkml:trace>
  <inkml:trace contextRef="#ctx0" brushRef="#br2" timeOffset="125128.83">23205 13059 348 0,'-15'-4'132'0,"15"4"-103"0,-10 7 10 0,10-7-4 16,-7 3-11-16,3 0-2 16,4-3-6-16,0 0-2 15,0 0-8-15,0 0 11 0,0 0 9 16,0 0 6-16,11 0 3 15,-8 0-8-15,19-3-2 16,-12 0-8-16,15-4 0 16,-4 4-8-16,8-3-3 0,-8 0-3 15,4 2-3-15,-4 1 1 16,-3 0 1-16,-1 0-1 16,-2 0-1-16,-5 0-2 15,1 3-1-15,-4 0-9 16,0 0-5-16,0 0-24 15,-3 0-11-15,-1 0-15 16,1 0-6-16,-1 0-9 16,4-3-3-16,-3-1-60 15</inkml:trace>
  <inkml:trace contextRef="#ctx0" brushRef="#br2" timeOffset="125532.62">23609 12784 296 0,'0'-3'112'0,"0"3"-87"0,0-3 18 0,0 3 2 15,-4 0 0-15,4 0 5 16,-3-3-5-16,3 0-3 15,0 0-23-15,0 0 2 0,0-1 0 16,0 4-5-16,0 0 1 16,0 0-10-16,0 26-2 15,0-4-1-15,0 12 2 0,0-5 1 16,3 8 3-16,1-5-7 16,-1 6-2-1,1-7-1-15,-1 7 2 0,1-6-3 16,-1 2 0-16,1-5 1 15,-1-1 0-15,1-6-14 16,0 0-3-16,-1-6-13 16,1 0-6-16,3-4-19 15,-7-6-7-15,0 1-22 16,0-14-8-16,0 4-56 16</inkml:trace>
  <inkml:trace contextRef="#ctx0" brushRef="#br2" timeOffset="125879">23339 13496 316 0,'-10'16'121'0,"10"-16"-95"0,0 6 16 0,0-6 1 15,0 0-11-15,0 0 1 16,3 0 4-16,1 0 3 16,6-6-21-16,1 3 7 0,7-10 2 0,-4 7-4 15,14-6-2 1,-3 2-6-16,28-6-2 0,-17 4-4 16,20-4-1-16,-10 3-5 15,4-2-1-15,-11 2-1 16,0 4-2-16,-7-1-4 15,0 4 0-15,-7 3-36 16,-4-1-13-16,0 4-35 0,-7-3-12 16,4 0-86-1</inkml:trace>
  <inkml:trace contextRef="#ctx0" brushRef="#br2" timeOffset="126763.84">28812 12873 280 0,'-11'3'107'0,"11"-3"-83"0,-10 3 26 0,10-3 6 0,-4 3-2 16,1-3 3-16,-1 0-12 15,1 0-5-15,3 0-22 16,0 0 2-16,0 0 1 0,0 0 0 16,3-3 2-16,1 0-7 15,10-4 1-15,-3 4-8 16,17-3-1-16,-3 3-6 16,10 0-2-16,-3 0 0 15,7-1 0-15,-7 1 0 16,0 3 0-16,-4 0-14 15,-3 0-5-15,-7 0-21 0,3 3-10 16,-3-3-17-16,3 4-9 16,-3-1-46-16,7-3-20 15,-1 0 11 1</inkml:trace>
  <inkml:trace contextRef="#ctx0" brushRef="#br2" timeOffset="127094.51">29369 12542 364 0,'-18'-6'134'0,"18"6"-104"0,-7-7 31 0,7 7 7 0,0 0-13 15,0 0-2-15,0 0-19 16,0 0-7-16,0 0-15 15,0 0-5-15,0 10-1 0,0-1-1 16,0 10 0-16,0-3-3 16,0 22-2-16,0-7 1 15,3 20-1-15,1-11-3 16,3 8 2-16,-3-10-12 16,3-1-5-16,0-5-17 15,0 2-5-15,0-5-14 16,-7-1-7-16,0-6-19 15,0 0-8-15,0-3-64 16</inkml:trace>
  <inkml:trace contextRef="#ctx0" brushRef="#br2" timeOffset="127410.82">28840 13298 364 0,'0'3'134'0,"0"-3"-104"0,0 0 23 0,0 0 1 0,4 0-5 16,0 0 3-16,13-3-14 16,-3 0-3-16,25-4-20 15,-7 4 0-15,14-6-1 0,-7-1-5 16,36-5-1-16,28-7-4 15,-4 3-1-15,-14 3-3 16,-11 0-1-16,-6 4-19 16,-8-1-7-16,-7 4-30 15,-7 2-12-15,-10 4-29 16,-4 3-11-16,-11 6-57 16</inkml:trace>
  <inkml:trace contextRef="#ctx0" brushRef="#br2" timeOffset="128296.09">23187 11518 216 0,'-4'-32'82'0,"4"32"-64"0,-3-41 18 0,3 35 2 0,0-13-3 16,0-12 2-16,0 9-3 16,0 3-1-16,0 3-18 15,0 3 4-15,0 4 2 0,3 9-3 16,1 22 2-16,-1-3-2 16,1 35 0-16,-1-10-5 15,5 69 0-15,-8-25-4 16,0 73 0-16,0-35-1 15,0 60 0-15,0-48-4 16,0 36-3-16,0-42 0 16,0 38-1-16,0-34-5 15,10-14 1-15,-3-24-31 0,11-19-12 16,0-16-20-16,-4-16-6 16,0-9-82-1</inkml:trace>
  <inkml:trace contextRef="#ctx0" brushRef="#br2" timeOffset="129197.46">23694 14546 288 0,'-11'-7'107'0,"11"7"-83"0,-3-3 26 16,3 3 8-16,0 0-9 0,0 0 1 16,0 0-22-1,0 0-9-15,3 3-11 16,1 0 5-16,10 10 6 0,0-4-1 0,14 26 1 16,-6-7-1-16,10 23 0 15,-4-10-3-15,7 6 1 16,-3-6-7-16,7 3-3 15,-7-9-3-15,11 3 0 16,-11-7-2-16,-1 1-1 16,-6-1 1-16,0-6-1 15,-4-3-5-15,-3-3 1 16,-4-3-18-16,-3-3-8 16,0-4-13-16,-1-3-6 15,-3 1-11-15,4-14-5 16,-4 1-105-1</inkml:trace>
  <inkml:trace contextRef="#ctx0" brushRef="#br2" timeOffset="129541.7">24385 14429 304 0,'-4'6'115'0,"4"-6"-89"0,-7 7 12 16,7-7 1-16,-3 9-1 16,-1-3 4-16,-3 13-6 0,4-3-1 15,-5 34-20-15,5-9 0 0,-1 32 1 16,4-13 1-16,-7 44-1 16,4-22-6-16,-1 34-2 15,1-25-6-15,-4 54-2 16,-1-31 0-16,-2 15 0 15,3-28 0-15,-4 37 2 16,4-27-3-16,4-11 0 16,-1-21-12-16,8-13-7 15,-1-12-18-15,4-13-8 16,0-10-12-16,4-15-1 16,-4-3-105-1</inkml:trace>
  <inkml:trace contextRef="#ctx0" brushRef="#br2" timeOffset="130066.04">24700 15046 228 0,'-24'0'85'0,"24"0"-66"0,-15 4 25 0,12-1 9 16,3-3-3-16,-7 0 3 15,3 3-17-15,4-3-7 16,0 0-16-16,0 0 7 0,11 0 6 16,-8 0-1-16,15 0 3 15,-4 0-7-15,11 0-1 16,-4 0-9-16,8-3-2 15,-4 3-7-15,6-3-2 0,-2-1 2 16,10 1 3 0,-7 0-2-16,3 0-2 0,-3 0-5 15,0 0 0-15,-7 3-25 16,-4 0-10-16,-3 0-22 16,-4 0-7-16,0 0-21 15,-7 0-9-15,-3 0-35 16</inkml:trace>
  <inkml:trace contextRef="#ctx0" brushRef="#br2" timeOffset="130320.89">24764 15393 316 0,'-10'13'118'0,"10"-13"-92"0,3 3 22 0,-3-3 4 16,7 0-4-16,-3 0 2 15,6 0-20-15,1 0-5 16,7 0-15-16,-4 0-4 0,4 0-2 16,-1 0-2-16,12 0 1 15,-8 0-2-15,14-3-1 16,-6-1-17-16,13-2-6 16,-10 0-16-16,7 0-5 15,-7-1-14-15,7-9-6 16,-7 4-89-1</inkml:trace>
  <inkml:trace contextRef="#ctx0" brushRef="#br2" timeOffset="130849.39">25558 14987 280 0,'-21'3'107'0,"21"-3"-83"0,-7 0 24 0,7 0 6 16,0 0-19-16,0 0-5 15,0 0-5-15,0 0 1 16,0 0-14-16,0 0 6 0,3 3 5 15,1 0-3-15,17 0 0 16,-10 0-2-16,21-3 0 16,-7 0 0-16,10 0-2 15,-7 0-11-15,4-3-2 0,-3 0-3 16,2 0 2 0,-6 0-10-16,4 0-2 0,-5 3-26 15,1-4-9-15,-3 4-15 16,2-3-5-16,-2 0-17 15,6-3-9-15,-7 3-43 16</inkml:trace>
  <inkml:trace contextRef="#ctx0" brushRef="#br2" timeOffset="131627.89">26182 14489 280 0,'-7'-7'104'0,"7"7"-81"0,0 0 27 0,0 0 6 16,0 0-8-16,0 0-1 15,0 0-7-15,0 0-2 16,0 0-21-16,0 0 1 0,3-3 2 16,1 0-2-16,7-6 1 15,-1 2-4-15,12-8 1 16,-5-1-3-16,12-6 2 0,-12 3-2 16,19 3 0-16,-8 4-5 15,4 5 0-15,-4 4 4 16,1 13 2-16,-8-4 1 15,-7 13 1-15,-3-3-8 16,-11 6-3-16,0-3-3 16,-4 6 1-16,-6-6-2 15,-1 3 2-15,4-3-2 16,-7 0-1-16,3-4 1 16,1 1-1-16,2-3-3 15,1-1 2-15,0 1 1 16,4-1 0-16,-1-2-3 0,4 2 0 15,0-2-1-15,4 3 0 16,-1-4-4-16,11 0 0 16,4 1 8-16,11 2 7 15,-1-2-3-15,21 9-2 16,-17-3-1-16,7 6 1 16,-7-3-3-16,0 3 0 15,-3-4-1-15,-5 1 0 16,-2-3 6-16,-5 3 5 15,-2-3 1-15,-8 3 2 16,0-4-4-16,-7 4-3 16,0-3-2-16,-11 6 0 0,4 0-2 15,-28 3-1-15,10-6 3 16,-21 7 0 0,7-8-6-16,-7 1-2 0,10-3-5 15,4 0-1-15,0-4-12 16,8-2-3-16,2-1-19 15,8-6-9-15,0-3-13 16,10-9-4-16,1 0-12 16,10-7-5-16,-4 3-76 15</inkml:trace>
  <inkml:trace contextRef="#ctx0" brushRef="#br2" timeOffset="132137.76">25930 15554 408 0,'4'-7'154'15,"-4"7"-120"-15,7-6 10 0,-7 6-4 0,4-3-12 16,-1 3 0-16,15-3-4 15,-4 0-3-15,25-1-11 16,-7 1 2-16,18-3 2 0,-12 3 1 16,23-7 4-16,-12 4-9 15,36-3-3-15,-14-1-4 16,7-2 0-16,-14 2-2 16,7 1-1-16,-11-1 1 15,4 4-1-15,-7 0-5 16,-11 2 1-16,-7 1-16 15,-7 3-6-15,-4 0-9 0,-7 0-2 16,-3 0-14-16,-7 3-8 16,-4 1-12-16,-7-1-4 15,0 0-80 1</inkml:trace>
  <inkml:trace contextRef="#ctx0" brushRef="#br2" timeOffset="132754.07">26299 15749 312 0,'-14'6'115'0,"14"-6"-89"0,-4 7 19 16,4-7 4-16,0 0-14 15,0 0-2-15,0 0-8 16,0 0-2-16,0 0-12 16,0 0 7-16,4-7 2 0,-1 4 7 15,8-9 6-15,0 2-7 16,17-6-3-16,-7 4-7 16,25 2-2-16,-7 1-4 15,11 9 1-15,-8 0 3 16,-3 16 1-16,-7-4 3 15,-3 13 1-15,-4 1-6 16,-8 5 0-16,-3-6-6 0,-10 13-2 16,0-6-2-16,-22 18-3 15,4-9 1-15,-15 16-1 16,8-13 0-16,-4 0 0 16,4-9 0-16,3-4 2 15,4-6-3-15,3-6-2 16,1 0-1-16,10-6 3 15,0-1 0-15,10-5 1 16,1-1 0-16,14-6 0 16,-4 0 0-16,11-3 2 15,-4 0-1-15,4-4-1 16,-7 1 1-16,3 0-1 16,-3-1 0-16,0 1 2 0,-4 0-3 15,4-1-2-15,-11 1-12 16,4 0-2-16,-4 0-19 15,0-7-4-15,-3 0-34 16,0-6-13-16,-1 4-29 16,8-4-12-16,-4 3-33 15</inkml:trace>
  <inkml:trace contextRef="#ctx0" brushRef="#br2" timeOffset="133235.17">27752 14920 364 0,'0'-6'137'0,"0"6"-106"0,0-3 24 0,0 3 3 0,0 0-8 15,0 0 0-15,0 0-16 16,0 0-7-16,-3 13-15 15,-1-4-1-15,-3 16 2 0,0-3-3 16,-7 41 0-16,3-15-6 16,-7 18-1-16,1-13-1 15,-8 13-2-15,4-12 1 16,-4 15 1-16,4-12-3 16,-1 0-2-16,8-10-16 15,0-6-5-15,3-6-12 16,1-7-3-16,3-6-6 15,-4-3-1-15,7-3-22 16,-10-10-6-16,4 0-89 16</inkml:trace>
  <inkml:trace contextRef="#ctx0" brushRef="#br2" timeOffset="133595.75">27306 15046 384 0,'-4'-12'143'0,"4"12"-112"0,0-10 25 0,0 10 5 0,0 0-23 16,0 0-4-16,0 0-11 16,0 0-3-16,0 4-11 15,0-1 6-15,4 12 4 0,3-2-4 16,14 28 0-16,0-10-3 15,15 23 2-15,-4-10-3 16,14 10-1-16,-7-10-6 16,3 13-3-16,-6-10 0 15,-1 9 1-15,-7-11-1 16,1 2-1-16,-8-6-13 16,4-3-4-16,-11-10-20 15,4-3-9-15,-4-3-19 16,4-6-10-16,-8 0-25 15,5-13-12-15,2 0-42 16</inkml:trace>
  <inkml:trace contextRef="#ctx0" brushRef="#br2" timeOffset="135019.01">29145 14854 328 0,'-7'-12'123'0,"7"12"-95"0,0-13 25 16,0 13 6-16,0-3-10 15,0 0 1-15,0 0-11 16,0-1-1-16,7-8-22 15,4-10 2-15,10-3 2 0,-3-4-2 16,10 1-1-16,11 3-7 16,7 3-2-16,4 6-4 15,0 10-1-15,-4 9 5 16,-4 12 3-16,-13 14 0 16,-1 15 3-16,-7 6-3 0,-7 4-1 15,-10-1-2-15,-11 17 0 16,-11 15-4-16,0-22-1 15,1-13-1-15,-5 4 1 16,8-10-2-16,-4-3-1 16,8-6 1-16,3-7-1 15,3-3 0-15,15-3 0 16,3 3-3-16,11-6 2 16,3-6 1-16,1-4 2 15,-1-2-1-15,0-4-1 16,1-3-6-16,3 0-1 0,-8 0-10 15,5-3-4-15,-1-1-16 16,-3 1-4-16,0 3-20 16,-11 0-7-16,0 0-20 15,-7 3-8-15,0 1-76 16</inkml:trace>
  <inkml:trace contextRef="#ctx0" brushRef="#br2" timeOffset="139615.74">28412 15009 288 0,'0'-13'107'0,"0"13"-83"0,0-6 15 0,0 6 3 16,0 0-8-16,0 0 3 15,0 0 5-15,0 0 4 16,0 0-25-16,0 0 8 0,0-3 2 16,0 3-3-16,0 0 0 15,0 0-11-15,0 3-5 16,3 0-5-16,4 13 0 15,0-7-4-15,7 13 0 16,-3-3-1-16,3 16-2 16,0-7 1-16,4 13-1 15,0-10 0-15,-7 4 2 16,-1-3-1-16,1-4-1 16,-1-6 1-16,1 0-1 15,-4-3-5-15,0-3-1 16,-3-4-11-16,3-2-1 0,-7-1-13 15,0-2-5-15,0-1-19 16,0-3-7-16,-7 0-33 16,0-3-15-16</inkml:trace>
  <inkml:trace contextRef="#ctx0" brushRef="#br2" timeOffset="140169.37">28241 15349 324 0,'0'-3'121'0,"0"3"-95"0,0-10 11 0,0 10 0 16,0-3-10-16,0 0-1 15,0 0-3-15,0 0-3 16,0 0-10-16,0-1 5 0,4 1 4 16,-4 0 3-16,4 0 2 15,-1 0-2-15,4-4-2 16,0 1-2-16,7-6 1 0,-3 2-4 15,17-9 1-15,-3 3-7 16,21-2-1-16,-10 2-2 16,10 0-1-16,-7 3-1 15,0 1 0-15,-7-1 2 16,0 4 3-16,-4-1-2 16,-3 1-2-16,-4 3-2 15,0-1 0-15,-3 1-2 16,0 0-1-16,-4-1 3 15,4 1 0-15,-4 3-1 16,4 0-2-16,-8 0-6 16,1-1-4-16,-1 1-19 0,-2 3-8 15,-5 0-36-15,-3 3-16 16,0-3-103 0,11 4-63-16,-11-4 118 15</inkml:trace>
  <inkml:trace contextRef="#ctx0" brushRef="#br2" timeOffset="142855.95">23353 14379 240 0,'-17'-19'90'0,"17"19"-70"0,-25-19 10 0,25 19-1 16,-14-7-4-16,7 1 2 16,-4-6-4-16,4 2-2 15,-4-3-11-15,1 4 2 0,-1-4 2 16,4 4 4-16,0-4 3 15,0 7-2-15,3 3-2 0,1 0-9 16,3 28-5-16,0-6 6 16,7 22 4-16,0-7 5 15,11 48 1-15,-4-15-4 16,11 52-1-16,-4-27-2 16,7 68 0-16,-7-37 0 15,1 63 2-15,-5-47-3 16,1 37-1-16,-4-40-6 15,4 18-1-15,-4-38-1 16,4 4-2-16,-4-25 1 16,0 2-1-16,-3-21 0 15,0-7 0-15,-1-15 0 16,-3-7 2-16,0-9-1 0,-3-3 2 16,0-10 0-16,-1-3 3 15,1-3-3-15,-1-4 0 16,1-2-3-16,-1 0-1 15,1-4 1-15,-1 1 2 16,1-4-1-16,14 0-1 16,-11 0 1-16,21-2 1 15,-3-4 1-15,14-4 1 16,-7 1 2-16,14-6 1 16,-7 3-3-16,35-10-1 15,-21 3 1-15,32-6 2 16,-21 4-1-16,32-7 2 15,-22 3-4-15,40-3 0 16,-26 6-1-16,26-3-2 0,-26 6 1 16,40 4-1-16,-29 3 0 15,18 2 2-15,-28 1 1 16,42 3 1-16,-25 0-2 16,11 0-2-16,-24 0 1 15,48-3 1-15,-34 0-1 16,17 0-1-16,-25 0 1 15,46-4 1-15,-31 4-3 16,20-3 0-16,-24 0 1 16,39-7 2-16,-35 4-1 15,38-4-1-15,-35 4 1 16,32-7-1-16,42 0 0 0,-3 0 2 16,-25 4-1-16,-7 5-1 15,11 4 1-15,-18 0-1 16,-8 3 0-16,5 0 0 15,10-3-3-15,-22 0 2 16,1 0 1-16,17-4 0 16,15-2 0-16,-25 3 2 15,-4 2-1-15,7 1-1 16,-17 0-2-16,-18 3 1 16,-7 3 1-16,3-3 2 15,4 0-3-15,-7-6 0 16,-15-4 1-16,-20-5 2 0,-1-4-3 15,-3 0-2-15,0 0 4 16,-11 0 1 0,-11 7 0-16,-3-1-2 0,-10 3 1 15,-8 4 1-15,-7 3-1 16,0 0-1-16,-10 0 1 16,3 0 1-16,-4 3-1 15,1 0-1-15,0 0 1 16,-1 0-1-16,-3 0 2 15,0-4 1-15,0 4-4 16,0 0-1-16,0 0 1 16,0-3 2-16,0-16 0 15,-3-6-1-15,-5-6 3 16,-2-10-2-16,-11-32-1 16,-4-34 1-16,-4-6-1 15,-6-42 0-15,0-8 2 16,-1-23-3-16,-6-16 0 15,-15 4-4-15,-7-10-1 16,0 37 0-16,8 39 4 16,6 28 1-16,11 29 3 15,7 18-3-15,0 16 0 16,11 13-1-16,3 9 0 16,4 6 2-16,3 7 0 15,1 3-3-15,3-1 0 16,3 4 2-16,0-3 0 15,4 3 1-15,0 0 0 16,-3 0 2-16,-1-3 3 0,-3 0-2 16,0-3-2-16,-3-1 0 15,-5 1-1-15,-2 3 0 16,-12 0 2-16,-13-3-1 16,-8-1-1-16,-7-2 1 15,1-1-1-15,3-2-3 16,-1-1 0-16,-9 4 4 15,-19-1 1-15,-14 4-3 16,4 3 1-16,0 6 0 16,-25 6 0-16,-14 4 0 15,7 3 0-15,-21 6 0 16,-8 0 0-16,11-3 0 16,-21 3 0-16,0 3 0 0,7 0 0 15,-17-3-3-15,-1 7 2 16,18-1 1-16,-18 0 2 15,11 4-1-15,14-4-1 16,-10-6 1-16,3-6 1 16,21-7-1-16,-3-5-1 15,-7-8 1-15,13 1 1 16,19 0-3-16,-7 0 0 16,-12 3 1-16,8 6 2 15,18 1-3-15,10-1 0 16,-10 0 1-16,-4 0 0 15,4-2 0-15,17-1 2 0,8-3-3 16,-4-3 0-16,-11-1 1 16,0 4 2-16,7 0-1 15,15 0 2-15,7-3-4 16,-8 0 0-16,1-3 1 16,-8-7 0-16,4 1 0 15,7-1 0-15,11 0-3 16,3 1 2-16,4 2 1 15,-10 4 0-15,-1 3 0 16,-7 6 0-16,0 7 0 16,7 2 0-16,11 7 0 15,0 0 2-15,0 3-1 0,-1-6-1 16,1 3-2 0,0-10 1-16,3-3 1 0,8-6 2 15,6 0-1-15,8 0 2 16,3-3-9-16,8 0-3 15,2 3-50-15,8-6-22 16,14-13-147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2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11 9600,'-19'-10'5056,"25"10"-5984,0 4-384,1 2-288,18 1-1792,-6-3-736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2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56 10368,'-1'-1'434,"-1"0"0,0 0 0,1 0 0,-1 0 0,1 0 0,-1 0 0,1 0 0,0-1 0,-1 1 0,1 0 0,0-1 0,0 1 0,0-1 0,-2-3 0,1 2-241,-1-1 653,0 0 0,0 1 0,0-1 0,-1 1 0,1 0 0,-1 0 0,-5-3 0,9 6-833,-1 0-1,1 0 1,-1 0-1,0-1 0,1 1 1,-1 0-1,1 0 1,-1 0-1,1 0 0,-1 0 1,0 0-1,1 1 1,-1-1-1,1 0 0,-1 0 1,1 0-1,-1 0 1,1 1-1,-1-1 1,1 0-1,-1 1 0,1-1 1,-1 0-1,1 1 1,-1-1-1,1 0 0,0 1 1,-1 0-1,-9 11 108,4-3-259,1-1-1,1 1 0,-1 0 1,1 1-1,1-1 0,0 1 1,0 0-1,1-1 1,0 1-1,0 19 0,2-27 84,0 1 0,0-1 0,1 0 0,-1 0 0,1 0 0,-1 0 0,1 0 0,0 0 0,0 0 0,0 0 0,0-1 0,0 1 0,0 0 0,1 0-1,-1-1 1,0 1 0,1-1 0,-1 1 0,1-1 0,0 0 0,0 1 0,-1-1 0,4 1 0,4 3-15,1-1-1,-1-1 1,17 5-1,-7-2 39,164 59-68,-167-59 1013,1 0 0,-1 1 0,29 18 0,-45-25-811,0 1 0,-1 0 0,1 0 0,0 0 0,0 0 0,-1-1 0,1 1 0,0 0 0,-1-1 0,1 1 0,-1 0 0,1 0 0,-1-1 0,1 1 0,-1-1 0,0 2 0,-8 4-14,1-1 1,-1 1-1,0-2 0,0 1 1,-12 3-1,-14 8-243,13-4-627,1 2 0,1 0 0,0 1 1,-34 35-1,42-39-903,12-11 1611,0 0 0,0 0-225,0 0 225,0 0 0,0 1 0,0-1 0,0 0 0,0 0 0,0 0 0,0 0 0,0 0 0,0 0 0,-1 0 0,1 1 0,0-1 0,0 0 0,0 0 0,0 0 0,0 0 0,0 0 0,0 0 0,1 1 0,-1-1-1,0 0 1,0 0 0,0 0 0,0 0 0,0 0 0,0 0 0,0 0 0,0 0 0,0 1 0,0-1 0,0 0 0,1 0-225,-1 0 225,0 0 0,0 0 0,0 0 0,0 0 0,0 0 0,0 0 0,0 1 0,1-1 0,4 2-1410,12-1-3251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3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9728,'18'10'5527,"2"2"-3289,-17-11-2103,-1 1 0,0-1 1,0 0-1,1 1 0,-1-1 0,0 0 1,1-1-1,-1 1 0,1 0 0,-1-1 1,4 1-1,30 0 312,-21-2-288,5 1 155,0-1-1,0-1 1,0-1-1,32-8 1,-47 9-227,0 0 1,0-1-1,0 0 0,0 1 0,-1-2 1,1 1-1,-1 0 0,0-1 0,1 0 1,4-6-1,-8 9-66,0 0 0,0-1 1,-1 1-1,1 0 0,0-1 0,0 1 0,-1 0 1,1-1-1,-1 1 0,1-1 0,-1 1 1,0-1-1,0 1 0,1-1 0,-1 1 0,0-1 1,0 1-1,0-1 0,-1 1 0,1-1 0,0 1 1,-1-1-1,1 1 0,-1-1 0,1 1 0,-1-1 1,1 1-1,-1 0 0,0-1 0,0 1 1,0 0-1,0 0 0,0 0 0,0 0 0,0 0 1,-1-1-1,-1-1-11,0 1-1,1-1 1,-1 1 0,0 0 0,0 0 0,0 0 0,0 1 0,-1-1-1,1 1 1,0 0 0,-1-1 0,1 2 0,-7-2 0,3 2 11,1 1 0,0 0 0,-1 0 1,1 1-1,0-1 0,0 2 1,0-1-1,0 0 0,0 1 1,1 0-1,-1 1 0,1-1 0,0 1 1,0 0-1,0 0 0,0 1 1,-6 8-1,2-3-21,1 1 0,0 1 0,1-1 0,0 1 0,1 1 0,0-1 1,-4 16-1,6-14 12,1-1 1,1 1 0,0 0 0,0-1-1,2 1 1,-1 0 0,2 0 0,0 0-1,4 20 1,-3-23 40,1-1 0,0 1 0,1-1 0,0 1 0,0-1 0,1-1 0,1 1 0,-1-1 0,1 1 0,1-2 0,0 1 0,11 10 0,-13-14-41,1-1 0,-1 0 0,1 0 1,0 0-1,0-1 0,0 0 1,1 0-1,-1-1 0,1 0 0,-1 0 1,1 0-1,0-1 0,0 0 1,-1 0-1,1-1 0,0 0 0,0 0 1,0 0-1,0-1 0,0 0 1,7-3-1,-4 2-378,-1-2 1,1 1-1,-1-1 1,0-1-1,0 0 0,-1 0 1,1-1-1,-1 0 1,0 0-1,0-1 0,-1 0 1,0 0-1,9-13 1,6-8-2627,2 4-1893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4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30 7552,'19'-30'14239,"-25"43"-12580,0-4-1342,-1 0 0,0 0 0,0-1 0,-1 0-1,-13 12 1,-15 16 113,9-5-148,13-16-165,1 0 1,1 1-1,0 1 0,-13 24 1,23-36-120,-1-1-1,0 1 1,0-1 0,0 0-1,0 0 1,-5 4 0,7-7 50,0 0-670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4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10752,'-1'0'292,"1"0"0,-1 1 1,0-1-1,1 0 0,-1 0 1,1 0-1,-1 1 0,1-1 1,-1 0-1,1 0 0,-1 1 1,1-1-1,-1 1 0,1-1 1,0 0-1,-1 1 0,1-1 1,-1 1-1,1-1 0,-1 2 1,1-2-152,-1 1 1,1 0-1,0 0 1,-1 0 0,1 0-1,0-1 1,-1 1 0,1 0-1,0 0 1,0 0 0,0 0-1,0 0 1,0 0-1,0 0 1,0 0 0,0-1-1,0 1 1,0 0 0,1 0-1,-1 0 1,0 0-1,1 0 1,-1-1 0,1 3-1,1-1-70,0 0-1,1 0 1,-1 0-1,0 0 1,1 0-1,-1-1 1,1 1-1,0-1 1,-1 1-1,5 0 1,32 10 515,-23-8-337,11 3 221,29 3 0,-33-6-340,39 11 0,11 12 62,-69-25-198,1 0 0,0 0 0,-1 1-1,5 3 1,2 6-2024,-11-11 1509,1 0 1,0 0-1,-1 0 1,0 0-1,1 1 1,-1-1-1,0 0 1,1 0-1,-1 0 1,0 3 0,0 10-2878,0-3-724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5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 9472,'-6'-10'10373,"7"10"-10302,0 0-1,0-1 1,0 1 0,-1 0 0,1 0 0,0 0 0,0 1 0,0-1-1,0 0 1,0 0 0,0 0 0,-1 1 0,2 0 0,1 1 45,0 1 1,0 0 0,-1 0-1,0 0 1,0 0 0,1 1 0,-2-1-1,1 1 1,2 6 0,0-1 17,21 48 174,-2 1 0,23 97 0,-26-84-187,9 42-174,6 21-3248,-29-120 2208,-5-11 534,0 1 0,1-1 1,-2 0-1,1 0 0,0 1 1,0-1-1,-1 5 0,0 3-3563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6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20 308 7552,'-10'3'2618,"1"0"4865,15 8-5697,-4-10-1685,-1 1 0,1-1 0,0 0-1,0 0 1,0 0 0,0 0 0,0 0 0,0-1-1,0 1 1,0-1 0,0 1 0,0-1-1,0 1 1,0-1 0,1 0 0,-1 0-1,2-1 1,8 0 186,-1 0 0,13-4 1,-4 0 71,116-18 939,268-55 359,-173 28-1347,-14 5-34,-80 10-120,-42 10-116,161-21-1,49 29-146,-203 15-1682,-50 0-2350,0 2-4023,-39 0 4429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7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246 615 8320,'6'0'-195,"12"-4"12453,-24-3-10818,-24-23-648,2 0 0,0-2 0,-23-38 0,-15-32-544,57 84-227,0 1 0,1-1 0,1 0-1,-5-25 1,6 20-49,-2-33-1,7 47 17,1 1 0,0-1-1,0 1 1,1-1 0,0 0 0,1 1 0,2-10 0,-3 15 7,1 0 1,-1-1-1,1 1 1,-1 0 0,1 0-1,0 1 1,0-1-1,1 0 1,-1 1 0,0-1-1,1 1 1,4-4 0,-2 3-32,0 0 1,1 0 0,-1 0-1,1 1 1,-1 0 0,11-3-1,-2 2-146,0 1 0,1 1 0,-1 0 0,1 0-1,16 3 1,-19-1-61,1 0 0,-1 2-1,1-1 1,11 6-1,-17-6-103,-1 1-1,1 0 0,-1 0 0,0 0 1,0 1-1,0 0 0,0 1 0,9 8 1,0 4-963,6 7-2152,-7-12-2870,-13-11 5949,0-1 0,0 0 0,0 1-1,0-1 1,-1 0 0,1 0 0,0 1 0,0-1 0,0 0-1,0 0 1,0 0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7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9600,'0'0'3120,"-8"6"2074,7-4-4992,0 0-1,0 1 1,0-1-1,0 1 1,1-1-1,-1 1 1,1 0-1,-1-1 1,1 1-1,0-1 1,0 1 0,0 3-1,3 36 518,2-8-594,13 40 0,-5-20-114,-11-46-2,16 65 87,-15-66-57,0 1 0,0-1 0,0 0 0,1 0 0,0 0-1,0-1 1,8 9 0,-10-13-7,-1 0 1,1-1-1,0 1 1,0-1-1,-1 0 0,1 1 1,0-1-1,0 0 1,0 0-1,1-1 0,-1 1 1,0 0-1,0-1 0,0 1 1,0-1-1,4 1 1,-2-1 60,-1 0 0,1-1 0,0 1 0,-1-1 0,1 0 0,0 0 0,-1 0 0,1 0 0,4-3 0,-2 1 58,-1 0 1,1-1 0,-1 0-1,0 0 1,0 0 0,0 0 0,-1-1-1,1 0 1,-1 0 0,0 0 0,4-7-1,-5 5-55,-1 1 0,1 0 1,-1-1-1,-1 1 0,1-1 0,-1 1 0,0-1 0,-1 0 0,0 1 0,0-1 0,0 0 0,-1 0 0,0 1 1,-3-12-1,-3-7-336,-2 0 0,-18-36-1,10 23-1312,13 31 699,3 4 134,0 1 0,0-1 0,0 1 0,0-1 1,0 1-1,0-1 0,0-4 0,0 6 612,1 1-1,0 0 0,0 0 1,0 0-1,0-1 1,0 1-1,0 0 1,0 0-1,1 0 0,-1 0 1,0-1-1,0 1 1,0 0-1,0 0 0,0 0 1,0 0-1,0-1 1,0 1-1,0 0 1,0 0-1,1 0 0,-1 0 1,0 0-1,0 0 1,0-1-1,0 1 1,0 0-1,1 0 0,-1 0 1,0 0-1,0 0 1,0 0-1,0 0 1,0 0-1,1 0 0,-1 0 1,0 0-1,0 0 1,0 0-1,1 0 0,-1 0 1,0 0-1,0 0 1,0 0-1,0 0 1,1 0-1,-1 0 0,1 0-252,5 0-3468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5T23:08:30.4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3862 5750 228 0,'0'-4'88'0,"-4"4"-69"0,4 0 13 16,0 0 2-16,0 0-3 16,0 0 2-16,0 0-3 0,0 0-1 15,0 0-16-15,0 0 10 0,0 0 4 16,0 0 3-16,0 0 4 15,0 0-7-15,0 7-4 16,-7-1-7-16,0 7 0 16,0 2-5-16,3 4 1 15,-10 6-5-15,4 7-2 16,6 6 0-16,-7 6-1 16,1 6-5-16,6-6 1 15,-6-3 0-15,3 0 0 16,-1-3 2-16,1-6 1 15,0-4-4-15,4-6 1 16,-1-3-5-16,4-10 1 16,0 4-16-16,0-7-4 15,0-3-10-15,0-6-4 0,0-3-21 16,4-4-8-16,3 1-96 16</inkml:trace>
  <inkml:trace contextRef="#ctx0" brushRef="#br0" timeOffset="496.02">3653 5863 304 0,'-11'-13'112'0,"11"13"-87"0,0 0 20 0,0 0 4 16,0 0-18-16,0 0-5 16,0 3-2-16,4 1-1 15,-1 2-12-15,4 0 4 0,11 7 3 16,-11-4 3-16,7 10 4 15,4 6-2-15,0 13-2 16,-1 3-3-16,15-6 1 16,-3-1-8-16,10-2-2 15,-4-4-3-15,4-2-1 16,4-1-1-16,-19-3 0 0,5-3-2 16,-4-4-2-16,-8-2 3 15,-2-4 2-15,6 1-2 16,-14-4-2-16,0 1 0 15,-4-4-1-15,1 3-11 16,3-6-5-16,-7 0-52 16,0 0-20-16,-7 0-98 15,3-6-67 1,1 3 108-16</inkml:trace>
  <inkml:trace contextRef="#ctx0" brushRef="#br0" timeOffset="883.89">4106 6159 324 0,'-3'-3'123'0,"-1"3"-95"0,4-3 16 0,0 3 0 0,0 0-11 15,0 0 0-15,0 0-7 16,0 0-2-16,0 0-13 16,0 3 4-16,7 0 5 0,-3 3 4 15,10 4 3-15,-7-1-6 16,4 7-2-16,-1 0-11 15,1 3-3-15,0 0-5 16,-1-4-1-16,1 1 1 16,0-3 0-16,-4-1-9 15,0-2-2-15,0-1-23 16,-4-2-8-16,1-1-29 16,0-3-10-16,3 0-100 15</inkml:trace>
  <inkml:trace contextRef="#ctx0" brushRef="#br0" timeOffset="1624.97">4493 5901 288 0,'-7'-10'107'0,"7"7"-83"0,-7 0 21 0,3 3 5 15,0 0-5-15,1-3 3 16,3 3-16-16,0 0-5 15,0 0-15-15,7 3 6 0,4 6 4 16,-1 4 2-16,12 6 3 16,-1 0-9-16,4 9 0 15,3-3-7-15,-7 1 1 16,1-1-5-16,-1-3-2 16,0 0-2-16,0-3-3 0,4-3 3 15,-11-4 0 1,8-2-1-16,-12-4-2 0,4 0 3 15,-3 1 2-15,-4-4-4 16,0 0-1-16,-3 3-7 16,-1-6 0-16,1 0-30 15,-4 0-13-15,0 0-38 16,0 0-15-16,3 0-79 16</inkml:trace>
  <inkml:trace contextRef="#ctx0" brushRef="#br0" timeOffset="2027.91">4783 5797 336 0,'0'-7'126'0,"-7"7"-98"0,7-3 23 0,0 3 3 16,0 0-7-16,0 0 1 16,0 0-9-16,0 7-4 15,7 5-19-15,-7 4 1 0,4 9 3 16,3 4 0-16,0 15 0 16,4 9-6-16,3-2-1 15,4-4-6-15,-1 0-2 0,-2 0 0 16,-1 1-1-16,0 2-5 15,0 4-1-15,4-4 1 16,-4-3 2-16,0-6 0 16,-3-6-1-16,-1-7-6 15,-6-6-4-15,3-6-12 16,-7 0-4-16,4-7-26 16,-1-2-11-16,1-11-16 15,-1-5-6-15,8-4-90 16</inkml:trace>
  <inkml:trace contextRef="#ctx0" brushRef="#br0" timeOffset="2373.56">5159 6096 420 0,'-3'-3'159'0,"-1"-3"-124"0,4 6 17 0,0 0 1 0,0 0-13 16,0 0-1-16,0 0-11 15,0 6-3-15,4 3-14 16,-1 4 4-16,4 9 3 0,0-3-6 15,0 6 1-15,4 0-8 16,0 4-3-16,3-1-1 16,-4 4 1-16,1-1-19 15,-4-3-8-15,4 1-36 16,-1-4-13-16,5-3-101 16,-1-6-43-16</inkml:trace>
  <inkml:trace contextRef="#ctx0" brushRef="#br0" timeOffset="3961.15">12358 6490 256 0,'4'3'96'0,"-4"0"-75"0,0 3 14 0,0-2 3 15,0 2-2-15,0 0 2 16,7 4-3-16,-7 2-1 16,0 1-19-16,0-1 4 0,0-2 4 15,3-4-1-15,-3 1-1 16,0-4 6-16,0-3 3 0,0 0 1 15,0 3 1-15,0-3-9 16,0 0-1-16,0-3-11 16,-3-4-4-16,3-2 0 15,-7-7 0-15,3-6-1 16,4-6-1-16,0-4-3 16,0-2-2-16,0-4 3 15,0 0 0-15,4 3-4 16,3 1 1-16,-7-1 0 15,3 0 0-15,1 7-3 16,-1 9 2-16,1-3-1 16,0 9 0-16,3 13 4 15,0 7 1 1,3 5 3-16,1 4-5 0,0 0-1 16,-1 0 2-16,1-1 3 15,0-2-7-15,-1 0 0 16,-6-1 0-16,3-2 3 15,0-1 0-15,-4-3 2 16,1 1-4-16,0-1 0 16,-1-6 1-16,1 0 0 15,3-6 2-15,3-4 1 16,-3 1-1-16,11-4-2 16,-11 1-2-16,4-1 1 15,-1 4 1-15,1-1 2 16,3 4-3-16,4 3 0 15,0 3 1-15,3 3 0 16,0 3 0-16,1 7 2 16,-1 2-1-16,0 7-1 0,-3 4 1 15,-4 8 1-15,0 7-3 16,-3 7 0-16,3 2 1 16,-10-9 0-16,3 0 0 15,0-6 0-15,0-7-9 16,-7-6-4-16,3-3-9 15,1-7-3-15,-1-5-20 16,1-10-7-16,0-7-40 16,-1-2-17-16,8-1-72 15</inkml:trace>
  <inkml:trace contextRef="#ctx0" brushRef="#br0" timeOffset="4329.16">12939 6282 420 0,'0'0'156'0,"-3"0"-121"0,3 0 12 0,0 0-1 0,0 0-16 16,0 0-2-16,0 0-5 16,0 0-3-16,3 0-10 15,8 0 0-15,-7 0 1 0,6 0 0 16,4 0 1-16,1-3-9 16,2 0-1-16,1 3-2 15,0-4 2-15,0 4-3 16,-1-3-2-16,-3 3-31 15,1 0-13-15,-5 0-31 16,-6 7-14-16,-1 2-100 16</inkml:trace>
  <inkml:trace contextRef="#ctx0" brushRef="#br0" timeOffset="4554.52">12950 6632 388 0,'7'6'145'0,"0"-6"-112"0,11-6 19 0,-11 2 2 15,7-2-15-15,4-6 0 16,7-4-18-16,0 0-5 16,3-3-10-16,-3 3-13 0,0 4-5 15,-1-1-34-15,-2 4-15 16,-1 2-32-16,-3 4-14 15,3 0-49-15</inkml:trace>
  <inkml:trace contextRef="#ctx0" brushRef="#br0" timeOffset="5269">13347 6137 356 0,'0'0'134'0,"-7"0"-104"0,7 0 20 0,0 0 2 16,0 0-9-16,0 0 1 15,0 0-9-15,0 0-2 16,0-9-18-16,0-4 2 0,7-3 3 16,-7-3-5-16,7-3 0 15,4 0-7-15,3 3-3 16,7 0 0-16,-3 7 1 15,3 2-1-15,1 4 2 16,-5 0 5-16,1 15 2 0,-4 4 1 16,-3 6 1-16,-8 6-4 15,-3 6 0 1,-3 1-7-16,-4-7-3 0,0 3-1 16,0-5-1-16,-1-5-3 15,1 1 2-15,4-3 1 16,-1-3 0-16,4-1-5 15,4 1 1-15,3-7 0 16,4 4-1-16,3-1 4 16,7 1 0-16,7-1-2 0,4 0 2 15,4 1-1 1,-4 3 0-16,-4-1 4 16,-3 1 1-16,-4-1 3 15,-3 1 1-15,-4 3 3 16,-3 3 1-16,-4 3-3 0,-4 6 0 15,-6 3-5-15,-4 4-2 16,-4-3 0-16,-14-1-1 16,-10-3 0-16,-8-2 0 15,-3-4-7-15,0-3 0 16,7-7-13-16,4-2-4 16,6-1-29-16,4-3-14 15,8 1-63-15</inkml:trace>
  <inkml:trace contextRef="#ctx0" brushRef="#br0" timeOffset="6996.83">2309 8774 288 0,'0'-3'107'0,"0"3"-83"0,-3 0 15 0,3 0 1 16,0 0-2-16,0 0 2 16,0 0-7-16,0 0-3 15,0 0-16-15,0 0 0 0,0 0 2 16,0 0-4-16,0 0-2 16,0 6 6-16,3 4 3 15,8 2 0-15,0 7 0 16,10 9-4-16,0 7 1 15,18 3-3-15,11-3 2 16,-1 2-4-16,-3-5 1 16,4-4-5-16,-11-3 1 15,-4-3-1-15,1-3 1 16,-11 0-2-16,0-6 1 16,-4-1-2-16,-3-2 2 0,-1-4-2 15,-6 0 0-15,0-2-6 16,-1-1-1-16,-6-3 7 15,-4 3 4-15,3-3-4 16,1 0-1-16,-1 3-7 16,-3-3-2-16,0 0-29 15,0 0-10-15,0 0-42 16,0 0-17-16,0 0-65 16</inkml:trace>
  <inkml:trace contextRef="#ctx0" brushRef="#br0" timeOffset="7522.39">2912 8708 264 0,'-11'-13'99'0,"8"10"-77"0,-1-3 15 0,4 6 5 15,0 0-12-15,0 0 0 0,0 0-4 16,0 0 1-16,0 0-15 16,0 0 11-16,0 0 4 0,-3 3-3 15,3 6 0-15,0 4-2 16,0 6-2-16,0 12-2 15,3 23 1-15,4 9 1 16,4 0 0-16,0 9-5 16,-1 13 1-16,4 13 0 15,1-3-1-15,-5-10-3 16,4-10 0-16,-14-5-5 16,7-1-2-16,0-6 0 15,1-6-1-15,-5-7-2 16,1-9 1-16,-1-10-2 15,1-5 2-15,-1-7-4 16,1-4 0-16,-4-2 1 0,0-4 2 16,0 1-3-16,0-4 0 15,0 0-12-15,0-2-7 16,0-4-33-16,0-7-14 16,0-2-38-16,0-4-14 15,3 1-62 1</inkml:trace>
  <inkml:trace contextRef="#ctx0" brushRef="#br0" timeOffset="8136.55">3234 9149 316 0,'-3'3'121'0,"-4"3"-95"0,7-6 22 0,0 0 5 16,0 0-5-16,0 0 2 16,0 0-11-16,-7 3-1 15,7-3-22-15,0 0 2 0,0 0 0 16,0 0-2-16,7 7 12 15,-4-4-4 1,4 0-9-16,4 0-4 16,3 0-2-16,4-3 1 15,7 0-1-15,10 0 2 16,1-3-6-16,10 0-1 0,3 0 0 16,-3 0 2-1,-7 0-3-15,0-1 0 0,-10 4 1 16,-4 0 0-1,3 0-2-15,-17 0-2 0,6 0 3 16,-6 0 0-16,-4 0-1 16,0 0 1-16,-3 0-2 15,-1 0 2-15,-3 0-20 16,0 0-8-16,0 0-60 16,-7 13-25-16,7 6-121 15</inkml:trace>
  <inkml:trace contextRef="#ctx0" brushRef="#br0" timeOffset="9927.71">3958 8591 248 0,'-11'-3'93'0,"7"0"-72"0,-3-3 14 15,4 2 2-15,-4-2-1 16,0 0 0-16,-1 3 0 15,1 0 3-15,0-1-22 16,0 8 6-16,0 2 1 0,0 6-6 16,0 4-3-16,3 6 3 15,1 3 2-15,3 10-1 0,3 16-2 16,8 15-1-16,3 3 0 16,7-3-4-1,8 0 0-15,6-3-3 0,-6 0 0 16,6 3-5-16,1-6-3 15,-5-6 2-15,-9-10 2 16,2-6 0-16,-2-10 0 16,-1-6-1-16,4-6 2 15,-11-7-3-15,-3-2 0 16,-1-1-1-16,1-3 1 16,-4-3-2-16,0 0-1 15,-3-3-21-15,-1 0-11 16,1 0-44-16,-1-4-18 15,1 1-110 1</inkml:trace>
  <inkml:trace contextRef="#ctx0" brushRef="#br0" timeOffset="10287.7">4223 9152 356 0,'-3'3'134'0,"3"-3"-104"0,3 0 16 0,-3 0 1 16,0 0-11-16,4 0-1 15,-1-3-8-15,1 0-5 16,7 0-12-16,3-4 2 15,4 1 2-15,3 0-5 0,7-4-3 16,8 1-1-16,-4-4-1 16,3 1-5-16,0-1 1 15,-6 0-5-15,-4 1-1 16,-4-1-24-16,-3 4-10 16,-4-1-23-16,0 4-9 15,-7-3-69 1,0 2-66-16,-3 1 73 15</inkml:trace>
  <inkml:trace contextRef="#ctx0" brushRef="#br0" timeOffset="10836.95">4415 8717 288 0,'-11'-9'107'0,"8"6"-83"0,3-4 17 16,0 4 4-16,0-3-9 0,0 0 2 15,3-4-9 1,1-2-3-16,3-1-14 0,3-3-1 0,5 0 0 16,9 1 0-16,-2-1 1 15,2 0 0-15,1 4 2 16,4 5 4-16,-1 4 1 15,-7 9 3-15,1 7 3 16,-5 3 0-16,1 3 0 16,0 3-6-16,-1 6 1 15,-6 7-9-15,3 9-2 16,-10 9-3-16,-4 7-1 16,3-3-6-16,1-7 1 15,-1-2 0-15,1-11 0 16,0-5 0-16,3-4 0 15,-4-3 0-15,4-6 0 16,7-3 0-16,-3-3 0 16,7-4 0-16,7-6 0 15,-1-3 0-15,-2-3 2 0,6-3 1 16,4-4 3-16,0 1-5 16,-7-4-1-16,-1 1-2 15,1-1 0-15,-7 1-11 16,3-1-5-16,-7 0-19 15,-3 4-9-15,3-1-22 16,-7 1-7-16,4-4-20 16,-4 4-7-16,4 0-55 15</inkml:trace>
  <inkml:trace contextRef="#ctx0" brushRef="#br0" timeOffset="11245.62">4840 8248 368 0,'4'-13'137'0,"-4"13"-106"0,7-3 10 0,0 6-2 15,3 0-5-15,15 7 5 0,7 6-2 16,11 12 1 0,-8 13-20-16,4 9 5 0,0 4 4 15,-3-1-2-15,-1 1 3 0,1 3-5 16,2 9-2-16,-13 9-9 16,0 4-3-16,-4-10-3 15,-6-5-1-15,-5-5-3 16,-3-5-2-16,-3-1-2 15,-4-2 1-15,-4-4-8 16,1-6-4-16,-1-6-9 16,1-4-1-16,-1-6-21 15,4-6-9-15,0-6-49 0,0-4-20 16,7-5-68 0</inkml:trace>
  <inkml:trace contextRef="#ctx0" brushRef="#br0" timeOffset="16736.65">5677 8569 252 0,'-4'0'93'0,"4"3"-72"0,-3-3 25 15,3 0 5-15,0 0-2 16,0 0 1-16,0 0-20 16,0 0-5-16,0 7-15 15,0-1 5-15,3 0 4 0,1 1-1 16,-1-1 1-16,4 0 1 15,0 0 0-15,8 1-7 16,-1-1 0-16,0-3-2 16,0 0 3-16,7 0-5 15,4 1-3-15,4-4-1 0,2 0 1 16,-6 0-5-16,0 0-3 16,-4 0 3-16,1 0 1 15,-8 0-3-15,3 0 1 16,-9 0 0-16,2 0 2 15,-6 0-1-15,-1 0-1 16,1 0-15-16,-1 0-5 16,-3 0-25-16,-3-4-12 15,-4 1-20-15,3 3-9 16,-6 0-80 0</inkml:trace>
  <inkml:trace contextRef="#ctx0" brushRef="#br0" timeOffset="17173.82">5730 8941 340 0,'-4'0'126'0,"4"0"-98"0,-3-3 12 15,3 3 0-15,0 0-9 16,0 0 2-16,0 0-10 16,0 0-2-16,0 0-12 15,0 0 8-15,3 0 5 0,1 0-2 16,3 0 0-16,-4 0 0 0,8 0 2 16,3 0-3-16,4 0-2 15,7-3-5-15,3-1-2 16,4-2-2-16,-4 0 0 15,1 0-4-15,-1-1-1 16,4 1-1-16,-11 0 1 16,1-1-2-16,-5 1 2 15,-3 3-2-15,1 0 2 16,-5 0-7-16,4-1-1 16,-6 4-18-16,-5 0-5 15,1 0-21-15,-4 0-7 16,3 4-30-16,1 2-10 15,3 6-83 1</inkml:trace>
  <inkml:trace contextRef="#ctx0" brushRef="#br0" timeOffset="18104.21">6329 8405 276 0,'-18'-12'104'0,"11"5"-81"0,-4-2 25 0,8 6 4 15,-4 0-3-15,0-4 1 16,3 1-13-16,1 0-5 15,3-1-18-15,0-2 7 0,3 0 5 16,1-4-3-16,10 0 1 0,-3-2-7 16,6-1 0-16,8 3-6 15,7 1-1-15,0-1-2 16,3 0 0-16,1 7 0 16,-11 3 2-16,3 3 4 15,-3 3 1-15,-11 0 3 16,4 4 3-16,-4 5-7 15,-4 1-1-15,-6 6-5 16,0 6 0-16,-4 6-5 16,0 4 0-16,0 3-3 15,0-3-1-15,-4-4 1 16,0-3 2-16,4-2-3 16,-3-4 0-16,-1-3 1 0,4-4 2 15,-3-2-3-15,3-4 0 16,0 1-1-16,3-4 0 15,1 0-3-15,-1 1-1 16,5-1 0-16,6 0 4 16,-7 1-1-16,7-1-1 15,4 0 3-15,3 1 0 16,4-1-2-16,3 0 2 16,0 4 1-16,1-4 2 15,-4 0-1-15,-1 4 2 16,-6-1 4-16,-7 4 6 15,-4 2-5-15,-4 4 0 16,-6 7-2-16,-8 2 1 16,-3 7-4-16,-4-1 0 0,-3 1-1 15,-4-4-2-15,0 4-2 16,1-7 1-16,2-6 1 16,-6 0 0-16,0-3-5 15,-4-3 1-15,3-3-3 16,-2-4 0-16,6 1-10 15,7-4-1-15,7-3-24 16,11-6-52 0,4-3 10-16,10-4-23 15,4-2-7-15,7-7-54 16</inkml:trace>
  <inkml:trace contextRef="#ctx0" brushRef="#br0" timeOffset="18676.12">7144 7753 280 0,'-7'-12'107'0,"7"8"-83"0,-7-2 30 16,3 6 11-16,1 0-11 15,3 0 1-15,-4 0-5 16,1 0-1-16,3 0-27 16,-4 6-2-16,1 4 1 0,-8 9-3 15,7 12 1-15,1 20-4 16,3 12 1-16,0 6 0 16,3 16 2-16,12 22-1 15,-12 10-1-15,11-7 0 0,8 7 0 16,10 2-8-16,10-15-5 15,4-16-2-15,7-18-1 16,-7-13 0-16,-3-10 0 16,-1-16-3-16,-6-9 2 15,-1-6 1-15,1-6 2 16,-8-4-3-16,1-3-2 16,-5-3-14-16,1-3-6 15,-11 0-21-15,1 0-10 16,-5-4-33-16,-3-2-12 15,0-4-107 1</inkml:trace>
  <inkml:trace contextRef="#ctx0" brushRef="#br0" timeOffset="19200.71">7775 7977 292 0,'-4'-19'110'0,"4"13"-86"0,0-1 18 0,0 4 1 16,0 3-3-16,0 0 3 16,0 0 0-16,0 0 1 15,0 0-24-15,0 0 6 0,0 25 17 16,0 7-10 0,4 3-7-16,0 2-5 15,-1 1-10-15,1 9-2 16,-4 13-5-16,0 10-3 15,0-4 2-15,0-6 0 16,0-7-1-16,0-6-2 16,0-6 1-16,0-6 1 15,-4-3-1-15,4-7-1 16,-3-3 1-16,3-6-1 16,0-4-7-16,0-2 0 0,0-1-8 15,-4-3-1-15,0-6-18 16,-3-3-7-16,0-6-23 15,0-1-8-15,0-2-32 16,0-4-11-16,0-6-29 16</inkml:trace>
  <inkml:trace contextRef="#ctx0" brushRef="#br0" timeOffset="19606.59">7474 8097 328 0,'-4'-7'123'0,"4"7"-95"0,0 0 14 0,0 0 1 16,0 0-4-16,4 3 4 16,3-3-4-16,0 4-2 15,0-1-20-15,7 3 7 0,4 3 4 16,3 7-2-16,4 6 2 15,14 4-7-15,-4 5-3 16,19 19-4-16,6 7-1 16,0 0-3-16,-3-4-1 15,-8-5-3-15,-2-7-1 16,-1-4-1-16,-4-5 0 16,-3-7-2-16,0-3 1 0,-11-3-2 15,-3-3 2-15,-3-4-2 16,-5-2-1-16,-3-4-6 15,-3 0-4-15,-4 1-12 16,0-4-6-16,-3 0-40 16,-1-3-17-16,-3-3-52 15,7 0-21-15,-3-7-6 16</inkml:trace>
  <inkml:trace contextRef="#ctx0" brushRef="#br0" timeOffset="20045.04">8470 8333 400 0,'-7'3'151'0,"3"-3"-118"0,4 0 18 0,0 0-2 16,0 0-12-16,0 0 1 15,0 0-9-15,4 3-3 16,3 3-14-16,0 1 3 0,4-4 3 16,-1 0-2-16,4-3 3 15,4-3-4-15,7-3-1 0,10-1-6 16,-3-2 0-16,14-1-5 15,-7 1 0-15,7 0-1 16,-7 2-2-16,-3-2 3 16,-4 2 0-16,-8 1-1 15,-2 0-2-15,-5 0-2 16,-2-1 1-16,-5 4-21 16,1 0-10-16,-4 0-24 15,0 0-7-15,0 0-29 16,0-4-11-16,0 4-84 15</inkml:trace>
  <inkml:trace contextRef="#ctx0" brushRef="#br0" timeOffset="20537.43">9111 7728 280 0,'7'-6'107'0,"-7"6"-83"0,0-3 19 0,0 3 6 0,0 0-3 16,0 0 5-16,0 0-4 15,0 0-2-15,0 0-24 16,0 3 12-16,4 6 6 0,7 4-7 16,3 12-1-16,4 16-9 15,6 16-2-15,5-1-7 16,3-2 0-16,-4-4-8 16,0-2-3-16,1-4 1 15,-5 0 2-15,-2 0 0 16,-5 0 0-16,-2-3-3 15,-1-6 1-15,-4-4-4 16,1-3 0-16,-4-2 3 0,0-7 3 16,-3-4-4-16,-1-2-1 15,1-4-5-15,-1 1-1 16,-3-4-11-16,0-3-1 16,0-3-29-16,0-3-11 15,0-6-50-15,-3-4-20 16,-1 0-61-1</inkml:trace>
  <inkml:trace contextRef="#ctx0" brushRef="#br0" timeOffset="20945.27">9260 7322 404 0,'18'-7'151'0,"-11"4"-118"0,14 3 16 16,-10 3-1-16,7 7-5 0,6 5 2 16,1 14-8-1,4 12-2-15,6 9-20 16,8 4 4-16,6-1 2 0,8 13-3 15,0 20 0-15,-4 8-2 16,-7-3 0-16,-7 1-6 16,-7 15-2-16,-7 3-4 15,-8-3-1-15,1-9-1 16,-14-4-2-16,-1-2 1 0,-3-4 1 16,-3-16-6-16,-1-12 1 15,-3-12-12-15,3-11-3 16,1-8-24-16,-4-10-10 15,3-13-57-15,-3-9-22 16,0-10-75 0</inkml:trace>
  <inkml:trace contextRef="#ctx0" brushRef="#br1" timeOffset="27053.39">3199 10737 264 0,'-7'-4'101'0,"3"4"-78"0,4 0 13 0,0 0 2 16,0 0-7-16,0 0 2 0,0 0-2 15,0 0 1-15,0 0-17 16,0 0 2-16,0 0 3 0,0 0-5 15,4 7 0-15,3 2 4 16,0 7 5-16,4 6-4 16,3 6 0-16,-3 4 0 15,10 3 0-15,4-1-7 16,3-2 0-16,7-1-4 16,1-2 0-16,6-4-1 15,4-3 0-15,-7-3-2 16,-3-4-1-16,-1-2-1 15,-10 0 0-15,0-4 0 16,-4 1 2-16,1-4-3 16,-8 0 0-16,0-3-3 15,-7 1-1-15,0-1 3 0,0 0 1 16,-7-3-1-16,4 3 1 16,-4-3-13-16,0 0-3 15,0 0-40-15,0 0-18 16,0 6-43-16,0-3-18 15,3 1-42 1</inkml:trace>
  <inkml:trace contextRef="#ctx0" brushRef="#br1" timeOffset="27470.47">3734 10699 368 0,'-3'-6'137'0,"3"2"-106"0,0 1 6 16,0 3-2-16,0 0-6 16,0 0 3-16,0 0-6 15,0 0-4-15,0 0-12 16,0 10 2-16,0 9 4 0,0 12 3 15,0 16 1-15,3 7-7 16,-3 3 0-16,4-13-6 16,3 38-2-16,0 9-2 0,0-3-3 15,4-3 1 1,-1-12 1-16,-6-17-3 0,3 11 0 16,0-8 1-16,0-5 2 15,-7-10-1-15,4-9-1 16,-1-7 1-16,1-6 1 15,-4-6-8-15,0-3-3 16,0-7-28-16,3-9-14 16,1-7-26-16,6-6-12 15,-2-2-91 1</inkml:trace>
  <inkml:trace contextRef="#ctx0" brushRef="#br1" timeOffset="27923.81">4202 10645 268 0,'-11'-9'101'0,"11"6"-78"0,-3-4 26 16,-1 7 7-16,1 0-8 0,-1 0-1 16,1-3-4-16,3 3 0 15,0 0-24 1,0 0 5-16,0 0 0 0,3 16 7 16,4 6-12-16,0 13-3 15,8 12-6-15,-5 10-1 16,4-4-3-16,-3-2-1 15,7-1-1-15,0-6 0 16,-1-3-5-16,1-6 1 16,-4-1 0-16,4-5 0 15,-7-4 0-15,-4-3 0 16,0-6-3-16,0-4 0 16,-4-2-16-16,4-1-5 15,-7-2-23-15,4-1-10 16,-4-12-23-16,-4-1-8 15,8-2-80 1</inkml:trace>
  <inkml:trace contextRef="#ctx0" brushRef="#br1" timeOffset="28227.27">4149 11134 396 0,'3'-4'148'0,"5"1"-115"0,2-3 15 15,-6 3-2-15,3 0-11 0,3-4 2 16,5 1-15-16,-1 0-3 16,0-4-11-1,11 1-1-15,7-1 0 0,3 1-3 0,8 0-3 16,3-4 0-16,0 0-1 15,-7-2-22-15,0-7-10 16,-7-1-24-16,0 1-10 16,-11 0-30-16,7 3-15 15,-3 7-35 1</inkml:trace>
  <inkml:trace contextRef="#ctx0" brushRef="#br1" timeOffset="29858.63">5577 10453 356 0,'-7'0'134'0,"7"3"-104"0,0 0 25 16,0-3 5-16,0 0-9 16,0 0 0-16,0 0-13 15,0 0-6-15,0 0-18 16,0 0 0-16,0 0 0 0,0 0-5 0,0 0-3 16,0 0-1-16,0 0 1 15,7 0-3-15,-7 0 0 16,7 0 3-16,4-3 3 15,0-3-6-15,-4 0-2 16,11-4 1-16,-8 1 1 16,4-4-4-16,1 1 1 15,2-1 0-15,5 0 2 16,-5 4-1-16,1-1 2 16,3 1-2-16,1 3-1 15,-5-1 1-15,1 1-1 16,-4 3 0-16,4 0 0 15,-11 0 0-15,0-1 2 16,0 1-8-16,-3 3-1 16,-1 0-18-16,-3 3-9 0,-3 7-53 15,-4-1-23-15,7 1-97 16</inkml:trace>
  <inkml:trace contextRef="#ctx0" brushRef="#br1" timeOffset="33914.69">4695 10573 244 0,'-7'0'93'0,"0"0"-72"0,3 0 14 16,-3 0 2-16,0 0 5 15,3 0 4-15,1 0-5 16,-1 0 0-16,4 0-23 16,0 0 7-16,0 0 5 0,0 0-3 0,0 0 1 15,0 0-9-15,0 0-1 16,0 0-2-16,4-6-1 16,3-4 1-16,0-3 0 15,0-2-6-15,4-7-2 16,6-4-2-16,1 4 1 15,0 4-4-15,7 2 0 16,0 6 3-16,-1 4 1 16,5 6 3-16,-8 6 4 15,4 7-2-15,-4 9 3 16,0 3-4-16,-10 10 1 16,-4-1-5-16,-3 4-2 15,-4 6-5-15,-4 7 0 0,0 2 0 16,1 1 0-1,3-7-3-15,0-6 2 16,0-6 1-16,0-7 0 0,3-6 0 16,1-3 0-16,0-6 0 15,6-1 0-15,-3-2 0 16,4-4 0-16,3 0 2 16,0-3 1-16,4 1-1 15,3-4-2-15,4-4 3 16,-7-2 2-16,0-3 0 15,-1-4 0-15,1-3-3 16,0-3 1-16,-1-3-2 0,-2 0-1 16,-1 3 1-1,0 4-1-15,-3 2 0 0,-8 4 2 16,-3 2-12 0,4 1-3-16,-1 3-25 0,1 0-10 15,-4 0-48-15,3 3-21 16,4 0-99-1</inkml:trace>
  <inkml:trace contextRef="#ctx0" brushRef="#br1" timeOffset="34649.19">5712 10670 316 0,'-3'-3'121'0,"3"3"-95"0,-8 3 25 0,8-3 2 0,0 0-4 15,-3 4 3-15,-1-1-9 16,4-3-2-16,-3 3-23 16,3-3 5-16,0 0 1 0,0 0-6 15,0 0 0-15,0 0 0 16,3 0 1-16,4-3 3 16,11 0 1-16,3-4-8 15,11-2-2-15,11-1-3 16,10-2-1-16,0-1-5 15,-10-3-1-15,-1 4-1 16,-6-1 1-16,-4 4-2 16,0-1-1-16,-18 4 1 15,3 0 1-15,-2 3-3 16,-5-1-2-16,-3 4-23 16,-3 0-10-16,-1 0-140 0,5-3-61 15,-16 3 31 1</inkml:trace>
  <inkml:trace contextRef="#ctx0" brushRef="#br1" timeOffset="35584.92">6361 7813 304 0,'0'0'112'0,"0"0"-87"0,0 0 13 16,0 0 1-16,0 0-1 15,3 0 2-15,1 0-3 16,3-3 2-16,0-3-21 16,7-1 7-16,0-2 3 0,8-1-7 15,10-2-1-15,7-4-6 16,-8 0-1-16,16-3-1 16,13-3 2-16,18 0-5 15,3 0-1-15,-6 3-2 16,-8 7-1-16,-3 9-3 0,-4 3 1 15,-7 6-2-15,-3 3 2 16,-4 1 0-16,-14 2 1 16,0 4 0-16,-7 0 2 15,-4-4-3-15,-3 1-2 16,-4-3-3-16,-7-4 1 16,4 0-12-16,-11-3-7 15,0-6-55-15,-8 0-26 16,5-6-113-1</inkml:trace>
  <inkml:trace contextRef="#ctx0" brushRef="#br1" timeOffset="36075.4">6407 7860 416 0,'0'-3'154'0,"0"6"-120"0,0-3-1 0,0 0-7 15,0 0-3-15,0-3 3 16,3-3 0-16,4-4-1 16,4 1-14-16,0-4 2 0,3-2 3 15,11-7-2-15,0-1 0 16,-1-5-2-16,8-10 0 16,14-9-4-16,18-10-3 15,25-2 2-15,-1 5 0 16,8 0-1-16,28 7 1 15,0 6-4-15,7 7-2 16,18 5 2-16,-7 7 0 16,-11 13-1-16,11 12 1 15,0 9 0-15,-22 20 3 0,-17 18-1 16,-11 13 2-16,-10 0-4 16,-11-3 0-16,-11-13 1 15,-14-6 0-15,-4-9-11 16,-17-7-3-16,-3-6-11 15,-5-6-1-15,-3-4-86 16,-6-12-36-16,2-13-69 16</inkml:trace>
  <inkml:trace contextRef="#ctx0" brushRef="#br1" timeOffset="37320.91">6510 10097 324 0,'-22'0'121'0,"15"0"-95"0,-7 0 18 16,11 0 0-16,-1 0-13 15,4 0-1-15,-4-3-8 16,4-3-2-16,4-4-11 16,3-2 10-16,7-7 4 0,0-7-3 15,8-2 1-15,-1 0-3 16,4 3 0-16,0 3-3 16,3 3-1-16,7 6 0 15,8 7 2-15,3 6-1 16,-7 6 1-16,4 3-2 15,-4 1-1-15,-15 6 1 0,1 3 4 16,-7 6-6-16,-7 3 1 16,-4 4-6-16,-7-1-2 15,-4-2-5-15,-3-4 0 16,0 0-2-16,3-3 0 16,-3-3 2-16,4-3 2 15,-1-4-1-15,1-2-1 16,3-1-2-16,3 4 1 15,4-1-4-15,7 1 1 16,4 3 0-16,11-1 2 16,-5 4 1-16,5 0 1 15,3 0-5-15,14 3 1 0,-7 3 0 16,7-3 2-16,0 1 1 16,-7-5 3-16,-7 1 1 15,-7 3 3-15,-4-6 3 16,-14 0 2-16,-4 3-1 15,-6 0-1-15,-4 0-5 16,-14-1-3-16,-4 1 0 16,-4 0 1-16,1 3-3 15,-4 4-2-15,0-1-5 16,-3 0-2-16,-8-3-11 16,1 0-1-16,3-3-2 15,7-3-1-15,11-4-21 16,13-15-49-1,23-9 13-15,-1-7-12 16,11-3 3-16,6 0-62 16</inkml:trace>
  <inkml:trace contextRef="#ctx0" brushRef="#br1" timeOffset="37734.01">7658 9930 416 0,'-3'-22'156'16,"-1"16"-121"-16,0-1 17 0,1 7-3 0,3 0-5 15,0 0 1-15,0 0-19 16,0 7-7-16,0 12-12 16,0 6-1-16,0 6 1 0,0 4-1 15,0 3-1-15,-4 6-1 16,1 16 2-16,-1 9-3 16,1 4-2-16,-1-7-3 15,1-6 1-15,-1-10-1 16,1-3 0-16,-1-12-3 15,4-7-1-15,0-6-15 16,0-6-6-16,0-3-19 0,0-4-7 16,0-9-20-16,0-3-6 15,4-10-99 1</inkml:trace>
  <inkml:trace contextRef="#ctx0" brushRef="#br1" timeOffset="38056.82">7343 10119 384 0,'-22'-9'145'0,"22"12"-112"0,0-6 19 0,0 3 2 0,0 0-15 15,7 3-2-15,11 0-6 16,11 3-2-16,-1 4-16 15,7 2 3-15,8 7 2 0,-8 6-2 16,11 13 3-16,11 10-8 16,14 2-4-16,0-6-7 15,-7-6 0-15,-8-3 0 16,-2-7 2-16,-8 0-8 16,-4-9-1-16,-3 0-20 15,-3-6-8-15,-8-4-35 16,0-3-13-16,-6-2-51 15,2-11-20-15,-6-5 7 16</inkml:trace>
  <inkml:trace contextRef="#ctx0" brushRef="#br1" timeOffset="38387.79">8232 10198 392 0,'-10'3'145'0,"10"-3"-112"0,0 0 14 0,0 0-1 0,0 0-6 16,3-3 0-16,4 0-6 15,7 0-1-15,-3-4-19 16,7 1-1-16,7 0 0 0,7-4-5 16,3 1-2-16,-3-1-10 15,0 1-3-15,0-1-25 16,0 1-9-16,3 0-34 16,0-4-15-16,4-3-102 15</inkml:trace>
  <inkml:trace contextRef="#ctx0" brushRef="#br1" timeOffset="39107.55">8636 9590 356 0,'-14'-13'134'0,"11"10"-104"0,-1-3 20 0,4 6 2 16,0-3-12-16,0 0 0 0,0-4-8 16,0-2-2-1,0-7-17-15,7-3 3 0,7-6 4 0,8-3-5 16,6-1 0-16,7 1-3 15,12 6 0-15,-1 3-2 16,-4 3 1-16,-6 7 0 16,-8 6 3-16,-3 3 2 15,-4 6-1-15,0 13-1 16,-10 9-1-16,3 10-7 16,-14 3-2-16,4 0-2 15,-4 0-2-15,-4-3 1 16,-3-1-1-16,3-2 0 15,1-7 0-15,-1-2 0 16,1-7 0-16,3-1-3 16,0-5 2-16,3 0-1 0,1-4-2 15,3-3 0-15,4 1 3 16,6-4 0-16,8 3 3 16,11 0-1-16,10 7 2 15,7 0-4-15,4 2-2 16,-11 1 4-16,-4 3 1 15,-6 0 2-15,-8 0 2 16,-3-3 1-16,-4 2 1 16,-7 1-2-16,-3 3 1 15,-4 0-4-15,-7 4 0 16,-11 2-1-16,-6 7 1 16,-12 6-2-16,-10 9-1 15,-10 7 1-15,-5-7-1 16,5-6-5-16,3-9-1 0,3-7-4 15,8-6-1-15,6-6-10 16,5-3-4-16,6-7-39 16,7-6-16-16,8-6-34 15,10-7-11-15,3-3-63 16</inkml:trace>
  <inkml:trace contextRef="#ctx0" brushRef="#br1" timeOffset="49031.66">4720 11959 232 0,'0'0'88'0,"-4"3"-69"0,1-3 22 16,3 0 3-16,0 0-2 16,0 0 1-16,0 0-8 15,0 0-2-15,-8 3-18 0,8-3 2 16,0 0 3-16,0 0 0 0,0 0 0 15,0 0-10-15,0 0-6 16,0 0-1-16,0 0 2 16,0 0 2-16,8 0 3 15,-1 0 1-15,3 0 3 16,-6 0-5-16,10 0-1 16,4 0 0-16,-1-3 0 15,5 0-2-15,-1 0-1 16,0 0-1-16,-7 0 0 15,1-1 0-15,-1 1 2 16,-4 3-3-16,-3-3 0 16,1 3-1-16,-5 0-2 15,1 0 1-15,-1 0-1 16,4 0-7-16,-7 0-3 0,0 0-34 16,4 0-16-16,3-3-27 15,0-3-10-15,7-7-65 16</inkml:trace>
  <inkml:trace contextRef="#ctx0" brushRef="#br1" timeOffset="49690.11">5000 11635 288 0,'-15'3'107'0,"12"0"-83"0,-1-3 17 0,4 0 4 15,0 0-9-15,0 0-1 16,0 0-11-16,0 0-2 15,0 0-13-15,0 0-3 0,4-3-2 16,-1 0 4-16,8-4 5 16,0-2-3-16,6-1 2 15,1 1-1-15,0 3 1 16,3-1 0-16,4 4 0 16,-11 3 5-16,4 3 1 0,-4 7 4 15,0 2 1-15,0 7-6 16,-10 10 0-16,3 8-6 15,-3 11-1-15,-1 2-6 16,-3-3-1-16,0-3-1 16,-3-6 1-16,-1-3-2 15,1-7-1-15,3 1-2 16,-4-11 1-16,4-2 1 16,0-3 0-16,0-1 0 15,0-2 0-15,4-4 0 16,3-3 0-16,0-3 0 0,0-3 0 15,7 0 0 1,-3 0 0-16,-1-3 2 0,4 2 1 16,4-2-1-1,-4 0-2-15,0 0 1 0,1 2 1 16,-5 1-3-16,4 0 0 16,-6 0-12-16,-1 0-7 15,0 3-25-15,-7 0-11 16,3 0-21-16,1 0-9 15,-4 0-49-15,3-3-19 16,1-1 31 0</inkml:trace>
  <inkml:trace contextRef="#ctx0" brushRef="#br1" timeOffset="50172.43">4897 12498 336 0,'-14'0'126'0,"10"0"-98"0,1 0 14 16,3 0 0-16,0 0-15 0,0 0-3 15,0 0-8 1,0 0 0-16,3 0-9 16,8 0 7-16,-1-3 3 0,8-1 4 0,10 1 4 15,8-3-4-15,-4-3-3 16,3-4-2-16,-6-3 0 16,3-3-4-16,3-3-2 15,4-3-4-15,3 0 1 16,1 0 0-16,3 3 1 15,4 0-4-15,-22 3-3 16,4 3 0-16,-7 6-1 16,-4 1 0-16,-7 3 2 15,-7-1-1-15,4 4 2 16,-4 0-4-16,-3 0-2 16,-4 3-31-16,0 0-13 15,-7 6-31-15,-1 4-11 0,-2-1-74 16,6 1-63-1,-6-4 88-15</inkml:trace>
  <inkml:trace contextRef="#ctx0" brushRef="#br1" timeOffset="50646.48">4925 10179 264 0,'-7'0'99'0,"4"3"-77"0,-1-3 13 0,0 3 3 16,4-3-2-16,0 0 0 16,-3 0-4-16,-4 0-2 15,3 0-17-15,1 0 5 0,3 3 5 16,-7 4-6-16,3 5-2 16,4 20-4-16,4 21-2 15,3 14 6-15,-4 5 2 16,8 41 0-16,3 13 0 0,11 23-9 15,-4 30-3-15,0 10-1 16,4 19 0-16,-3-28-7 16,-1-10 0-16,0-16-21 15,4-22-7-15,-7-28-30 16,-1-28-14-16,5-22-106 16</inkml:trace>
  <inkml:trace contextRef="#ctx0" brushRef="#br1" timeOffset="51493.45">9012 11190 272 0,'-7'-3'101'0,"3"6"-78"0,4-3 13 0,0 0 2 0,0 0-7 16,0 0-1-16,4 0 6 15,3 0 1-15,-3 0-19 16,3 0 5-16,0 0 4 0,0-3-2 16,0 0 3-16,4 0-7 15,3 0-3-15,0 0-8 16,4-1-4-16,7 1-3 15,-1 0 0-15,5 0 0 16,3 0 1-16,-1 0-11 16,-2 0-3-16,3 3-30 15,-11 0-12-15,4 0-24 0,-7-4-10 16,-1 1-79 0</inkml:trace>
  <inkml:trace contextRef="#ctx0" brushRef="#br1" timeOffset="52004.88">9228 10891 316 0,'0'-6'121'0,"4"-1"-95"0,6-8 14 0,-2 5-1 0,6-2-8 16,7-1 2-16,4-3-6 15,3 1-2-15,1 2-13 16,-5 7 3-16,1-1 3 0,-4 7 5 16,-3 3 3-16,0 4 0 15,0 2-1-15,-4 4-8 16,-4 3 0-16,1 2-6 16,-4 11 1-16,0 2-7 15,-3 4-1-15,-4 0-2 16,0 2-2-16,-4-2 3 15,4 0 0-15,-7-1-4 16,4-2 1-16,-1-4 0 0,4-3 0 16,0-6 0-1,0 0 0-15,4 0-3 16,-1-9 0-16,4-4 2 0,7-6 2 16,4-3-2-16,3-7-2 15,4 1 2-15,4-4 2 16,2 4 0-16,1-1 2 15,-3 1-4-15,-4 3-2 16,-4-1-18-16,0 4-9 16,-10 3-13-16,3 0-6 15,-3 0-11-15,-4 6-5 16,-4 1-19-16,-3 2-10 16,-7 4-46-1</inkml:trace>
  <inkml:trace contextRef="#ctx0" brushRef="#br1" timeOffset="52293.57">9398 11559 364 0,'15'-6'134'0,"-8"2"-104"0,10-2 20 15,-9 3 4-15,2-3-15 16,4-4 0-16,4 1-13 16,3-1-4-16,11-2-13 15,0-1-3-15,11 1-2 0,6 2-2 16,1 1-2-16,-4 2-21 0,0 1-9 16,-14 3-18-16,-4 0-8 15,-3 0-16-15,0-1-7 16,0 1-72-1</inkml:trace>
  <inkml:trace contextRef="#ctx0" brushRef="#br1" timeOffset="53551.96">6386 13600 244 0,'-18'-12'93'0,"11"12"-72"0,0-7 20 0,3 4 7 0,-3 0-8 15,-4 0-1-15,8 0 0 16,-1 0 2-16,1 0-22 16,3 3-4-16,0 0-1 0,3 0-6 15,8 3 0-15,14 3 9 16,0 7 6-16,14 12-3 0,3 9-2 16,-3 7-4-1,0 4-1-15,4-1-3 16,3-3-1-16,7-4-1 0,0-5 0 15,0-4 0-15,-10-3 0 16,-1-6-4-16,-6-3-1 16,-8-3-1-16,-3-4 1 15,-4 1 0-15,-7-4 1 16,-3 0-7-16,0-3 0 16,-4 1-12-16,0-4-6 15,-4 3-30-15,1 0-15 16,-1 0-14-16,4-3-3 15,1-6-83 1</inkml:trace>
  <inkml:trace contextRef="#ctx0" brushRef="#br1" timeOffset="53956.67">7002 13518 348 0,'-7'-6'132'0,"4"9"-103"0,-1-3 14 16,4 0 1-16,0 0-18 0,0 0-5 16,4 13-6-16,3 6-2 15,0 12-7 1,4 20 3-16,3 12 3 0,3 6 3 0,1 7 0 15,0 18-3-15,7 13-2 16,-11-6-2-16,7-6 0 16,0 2-2-16,1-2 1 15,-1-7-4-15,4-9-2 16,-11-13 0-16,7-13-1 16,-7-8 0-16,1-11 0 15,-5-5-3-15,-3-7 0 16,0-7-16-16,-3-2-5 15,-1-4-21-15,5-2-9 16,-1-7-13-16,-4-7-6 16,8-11-81-16</inkml:trace>
  <inkml:trace contextRef="#ctx0" brushRef="#br1" timeOffset="54436.04">7375 13811 320 0,'-11'0'121'0,"7"4"-95"0,-6-4 20 0,10 0 4 16,0 0-8-16,0 0 2 15,0 0-11-15,0 0-5 16,0 0-16-16,0 0-1 0,7 3 2 16,0 0 4-16,4-3 2 15,6 0-2-15,8-6 0 16,3-4-5-16,1 1 0 0,-4-4-3 15,-1-3 2-15,1 1-6 16,0-1-1-16,3 0-2 16,1 0 1-16,-1 7-2 15,0-1 2 1,-3 1-4-16,7 0 0 0,-18 2-4 16,4 1 1-16,-4 3-18 15,0 0-6-15,-3 3-16 16,-4 0-5-16,0 9-20 15,-3 7-7-15,-4 3-102 16</inkml:trace>
  <inkml:trace contextRef="#ctx0" brushRef="#br1" timeOffset="54712.3">7665 14142 348 0,'0'-3'132'0,"0"0"-103"0,4-6 25 0,-1 5 4 15,4-5-12-15,0-1-2 16,8-2-19-16,2-1-7 16,8 1-11-16,3-1-3 0,1 0 0 15,10 1-2-15,0 2-2 16,-4 1-21-16,-3-1-11 15,0 4-17-15,0 0-5 16,-4 0-22-16,1-4-9 16,6-6-62-1</inkml:trace>
  <inkml:trace contextRef="#ctx0" brushRef="#br1" timeOffset="55491.9">8101 13443 304 0,'-10'-3'115'0,"6"-4"-89"0,4 7 30 0,-7-3 6 16,3 0-15-16,1 0-2 15,-1-3-11-15,4-1-4 16,0-5-16-16,0-4 2 0,0-6 2 16,4-6-2-16,-1-4 1 15,8 1-3-15,0-1-1 16,10 4-3-16,7 3-1 0,4 2-1 15,4 8 0 1,3 2 0-16,-4 7 0 16,0 6 4-16,-3 3 3 15,-7 6-4-15,0 13 1 16,-7 10-5-16,-4 9-2 16,-3 0-2-16,-4 0-3 0,-4-3 3 15,-3-4 0-15,0-5-4 16,0-4 1-16,0-6 0 15,0-3 0-15,0-4 0 16,0 1 0-16,4-4-7 16,3 1-3-16,7-4 3 15,-7 0 4-15,7 1 2 16,4-1 1-16,7-3-3 16,3 3 2-16,11 1 1 15,7 2 0-15,4 0 0 16,3 4 0-16,-7 3-3 15,-7 3 2-15,-7 0 5 0,-7 3 2 16,-4 3 4-16,-3 3 1 16,-4 4 1-16,-11 2 0 15,-3 1-6-15,-3 0-2 16,-15-1-2-16,-7 1 1 16,-7 0-2-16,-6 2 2 15,-9 1-7-15,1-3 1 16,0-7-10-16,7-6-4 15,4-6-7-15,6-3 0 16,8-7-20-16,7-9-7 16,3-7-13-16,8-5-5 15,3-4-6-15,7-6-2 16,4-1-85 0</inkml:trace>
  <inkml:trace contextRef="#ctx0" brushRef="#br1" timeOffset="55967.08">9437 13115 336 0,'-3'-6'126'0,"-8"0"-98"0,8-4 21 0,-1 7 2 16,1 0-4-16,-1-3 2 15,4 2-10-15,0 1-4 16,0 0-19-16,0 3-1 0,0 6-1 15,4 10-5-15,-4 13-3 16,0 11-1-16,3 11 1 16,-3 2-1-16,4-5 0 15,-4 2-3-15,3-3-2 16,-3 4 1-16,0 2 1 16,0 4-8-16,0 0-3 0,0-4-9 15,0-9-3-15,0-6-5 16,0-6 1-16,0-7-10 15,-3-6-3-15,-1-3-18 16,1-10-4-16,-1-6-36 16,-7-6-14-16,4-10-15 15</inkml:trace>
  <inkml:trace contextRef="#ctx0" brushRef="#br1" timeOffset="56327.57">9051 13248 400 0,'0'0'151'0,"0"0"-118"0,4 3 5 0,-4 0-8 16,10 6-3-16,-3 4 6 15,11 3-5-15,10 6-2 16,11 0-14-16,8 0-1 0,2 0 2 16,1-3-5-16,-4 0 0 15,-4 3 0-15,1-3 0 16,3 3-4-16,0 0-1 16,4-3-3-16,-1 0-3 15,-3-4 2-15,-3 1 0 0,-4 0-19 16,-7-4-9-16,-4 1-29 15,-3-4-14-15,-4-5-25 16,-3-8-12-16,0 1-43 16</inkml:trace>
  <inkml:trace contextRef="#ctx0" brushRef="#br1" timeOffset="56601.88">9902 13386 380 0,'0'0'143'0,"3"-6"-112"0,4-4 23 0,-3 4 1 16,3-7-17-16,7-5-2 15,-7-4-23-15,8-1-8 16,2 1-4-16,4 0-1 0,11 0 2 15,4 0-25-15,3 0-12 16,7 3-24-16,-7 0-11 16,0 4-44-16,3-4-19 15,-6 3 8 1</inkml:trace>
  <inkml:trace contextRef="#ctx0" brushRef="#br1" timeOffset="57195.87">10409 12536 432 0,'0'-4'162'0,"-4"4"-126"0,4 0 16 15,0 0 1-15,-3 7-29 16,-5 2-7-16,5 7-9 16,-1 3-3-16,4 6-3 0,-7 0-2 15,7 4 3-15,0-1-2 0,7 0-1 16,-7-3-2-16,7 4 1 16,1-7 1-16,-1 0 0 15,0-3-3-15,0-3 0 16,0-4-5-16,4-2 0 15,-8-1 4-15,4-3 2 16,0-2-1-16,4-4 2 16,3 0 1-16,4-4 2 15,7 1-3-15,7 3 0 16,7 0 1-16,7 7 0 16,0-1 0-16,3 3 0 15,-3 1 4-15,-10 2 2 16,-4 1 6-16,-4 0 3 0,-3 2 3 15,-4-2 1-15,-3 3 1 16,-4-1 2-16,-3 1-3 16,-8 3-2-16,-3 0-7 15,-3 3-2-15,-4 3-4 16,-4 4-3-16,-3 2-5 16,-7 1-2-16,-15-1-15 15,-6-3-4-15,-5-6-16 16,1-3-6-16,7-6-13 15,4-7-5-15,7-6-24 16,10-9-11-16,4-7-56 16</inkml:trace>
  <inkml:trace contextRef="#ctx0" brushRef="#br1" timeOffset="57558.55">10433 12507 340 0,'-21'3'129'0,"7"0"-100"0,3 1 20 0,11-1 4 0,-7-3-11 15,7 0-3-15,0 0-17 16,7 3-6-16,-3 0-10 15,7 0 11-15,-1-3 6 0,4 0 2 16,4-3 2-16,3 0-9 16,8-3 0-16,6-4-7 15,8-2 1-15,3-1-7 16,3-3-1-16,-3-3-4 16,-3-3-1-16,-4 3-6 15,-7 0 0-15,-7 1-28 16,-4-1-9-16,-3 0-29 15,-4 3-11-15,0 0-112 16</inkml:trace>
  <inkml:trace contextRef="#ctx0" brushRef="#br1" timeOffset="59180.11">5787 13084 288 0,'-25'-32'110'0,"11"20"-86"0,3 2 18 0,7 7 3 16,1 3-13-16,3 0-1 15,-4 6-14-15,4 10-3 0,4 12-8 16,6 17 0-16,12 18 1 15,13 6 8-15,22 6 4 16,0 29 6-16,10 26 2 0,0 8-6 16,25 42 0-16,15-1-6 15,-8 29-1-15,-17-19 0 16,-4-12 2-16,-11-4-5 16,0-28-1-16,-7-25-4 15,-6-32 1-15,-8-19-6 16,-11-15-1-16,-3-16 0 15,-4-10 0-15,-3-9 0 16,-3-7 2-16,-1-5-1 16,4-7 2-16,-8-10-4 15,12-6 0-15,-8-6-1 16,11-12 0-16,21-7 6 16,18-6 5-16,14-1-1 0,4-2 3 15,35-7-4-15,3-15 1 16,15-7-5-16,32-3-2 15,-4 6 0-15,35 7-1 16,-13 6 0-16,35-6 2 16,-18-10-3-16,67-25 0 15,-35 13-1-15,11 9 0 16,-25 16 4-16,0 12 1 16,-8 4-4-16,-24 9 1 15,15 6-2-15,-30-3 0 16,-20 0 2-16,6-2 0 15,-13-1-3-15,-26 0 2 16,-20 3 1-16,-11 6 0 0,-8 4 0 16,-6 3 0-16,-11 6 0 15,-18 3 0-15,-14 3 0 16,-11 4 0-16,-7 3 2 16,-3 3 1-16,-7-1 1 15,-4-2 2-15,-7 0-5 16,-4-4-1-16,1 1 0 15,-4-4 2-15,-1 1-3 16,-9-13 0-16,-1-13 3 16,-7-25 1-16,-3-13-4 15,-4-9 1-15,-7-28-2 16,0-32 0-16,-7-7 2 16,-21-43 2-16,-18 12-8 0,-15-18-3 15,15 18 2-15,-3 32 2 16,-5 25 3-16,8 22 1 15,0 22 1-15,18 22 0 16,14 16 0-16,14 12 2 16,7 14-1-16,7 2-1 15,4 6-2-15,7 1 1 16,3 3 3-16,0 2 1 16,4 1-1-16,4 3-2 15,-8 0 5-15,0 3 1 16,-3 7-2-16,-3 3-1 0,-15 2 1 15,-14 4 0-15,-15 3 0 16,-6-3 0-16,-4 3-2 16,-10 0 1-1,-29 3 2-15,-4 1 2 0,-13 5-8 16,-26 7-4-16,-6 16 3 16,-4 5 2-16,-22 1 3 15,12-3 1-15,-29-3-2 16,17-1 1-16,-34 4-2 15,9 6-1-15,-13 12-6 0,3 1-1 16,-3 0 3 0,0-7 2-16,-8-3-1 15,-3 3 0-15,11 7-5 16,-14 0 0-16,20-4-5 16,-17-15-2-16,32-13-9 15,4-3-3-15,14-7-14 0,31 1-4 16,26 6-113-16,-5 13-50 15,26-1 52 1</inkml:trace>
  <inkml:trace contextRef="#ctx0" brushRef="#br1" timeOffset="70287.41">25693 15506 272 0,'-4'0'104'0,"4"0"-81"0,0 4 25 0,0-4 4 16,-7 3-10-16,7-3 1 0,-3 6-12 16,-1-3-4-16,-3 7-15 15,4-4-1-15,-1 10 2 0,0-4-5 16,1 10 0-16,-1-3-2 15,4 0-1-15,0-3-1 16,4 0 0-16,-1-1-2 16,5-2-2-16,-5-4 3 15,4 1 0-15,0-4-1 16,4-3 1-16,0 0 0 16,-1-9 1-16,1 3 2 15,-1-10 3-15,-2 1 0 16,2-7 0-16,-3 3 1 15,0-3 1-15,-3 4 1 16,-1-1 2-16,1 3-1 16,-4 1 2-16,0-1-4 15,-11 3-1-15,4 1-6 0,-10 3-1 16,2-1-1-16,-6 4 1 16,3 0-2-16,-3 3 2 15,3 0-2-15,4 13-1 16,-4-4 1-16,11 20 1 15,-3-4-3-15,6 13 0 16,1-7 1-16,6 4 0 16,1-7-3-16,6-3 2 15,-3 0-1-15,11-9 0 16,-4-3 2-16,8-7 0 16,-5 0 0-16,5-9 2 15,-5 0 1-15,1-16 3 16,-4 3-3-16,0-12-2 0,-3 6 2 15,0-6 2-15,-4 3 0 16,0-4 2-16,-4 7 0 16,-3-3 1-16,0 3-2 15,-3 0-1-15,-1 6-3 16,-6 0 1-16,-5 1 0 16,-6 2 1-16,4 3-2 15,-5 4 1-15,5 0-2 16,2 9-1-16,-2 0 1 15,2 13-1-15,5-3-3 16,6 15 0-16,1-3 2 16,6 13 0-16,1-10 1 0,6 4 0 15,-2-4-5-15,6-3 1 16,0-3 4-16,4-6 2 16,-4 0-3-16,4-10-1 15,-4 0 3-15,3-12 1 16,-2 3-3-16,-1-19 1 15,-4 6 2-15,1-12 1 16,-4 6 1-16,0-7 0 16,4 7 0-16,-11-3 2 15,0 6-1-15,-7-3 0 16,3 3-3-16,-6 0 1 16,2 4-2-16,-6 5-1 0,4 1 1 15,-5 6 1-15,1-1-1 16,0 11 2-1,4-1-4-15,-1 16-2 0,0-3 2 16,4 19 2-16,0-7-2 16,7 7 0-16,0-6-1 15,7-1 0-15,0-6 0 16,4 1 0-16,0-8 0 16,3-5 0-16,-4 0 2 15,4-13 0-15,1 0 0 16,-5-13 2-16,1 4-3 15,3-20 0-15,-3 10 3 16,-4-9 1-16,0 3-1 16,-7-4 1-16,0 7 0 15,-4-3 1-15,1 3-5 16,-11 0 1-16,3 3 0 0,-7 3 0 16,8 1 2-16,-12 5 1 15,5 4-1-15,3 6-2 16,-4 0-2-16,7 13 1 15,1-4 1-15,6 13 2 16,0-3-3-16,8 9 0 16,0-6 1-16,3 4 0 15,0-4-5-15,3-3 1 16,5-4 2-16,-5-5 1 16,1-1 1-16,-1-9 2 15,1 0-3-15,0-12 0 16,-4-1 1-16,0-9 0 0,0 3 0 15,-4-3 2-15,1 3 1 16,-4-3 3-16,0 6-3 16,-11-3-2-16,4 4 0 15,-14-1 1-15,3 3-1 16,-6 4 2-16,2-1-4 16,1 7-2-16,3 0 2 15,1 12 0-15,2 1-2 16,8 15 2-16,0-6-1 15,11 19-2-15,-1-10 3 16,11 4 0-16,-3-4 1 16,10-6 0-16,-10-3-3 15,7-10 2-15,-1 1 1 0,1-10 0 16,-4 0 0-16,0-13 0 16,1 4 0-16,-8-10 0 15,3 3 0-15,-3-9 2 16,1 6-1-16,-5-6 2 15,-3 6-2-15,-3-3-1 16,-1 3 1-16,-10 0-1 16,3 3 2-16,-10 4 3 15,3 2-4-15,1 4-1 16,-5 3-2-16,5 9-2 16,2-3 3-16,5 19 2 0,-1-3-5 15,8 22 1 1,-1-6-1-16,11 6 2 0,-3-6-1 15,13-7-1-15,-10-3 0 16,11-6 3-16,-4 0-2 16,4-13 1-16,-4-3 4 15,4-12 1-15,0-4-4 16,-8-12 1-16,1 3 2 16,0-9 3-16,-1 5 0 15,-6-5 0-15,3 6-1 16,-7-1 0-16,0 4 0 15,-14 0 0-15,7 7-2 16,-8 2 1-16,5 3-2 16,-4 7-1-16,3 3 1 0,-3 7-1 15,3-1-7 1,1 7 0-16,2-1-10 0,5 4-4 16,-1-4-25-16,4 1-7 15,0-3-28-15,7-1-11 16,1-3-116-1</inkml:trace>
  <inkml:trace contextRef="#ctx0" brushRef="#br1" timeOffset="74461.42">26593 13137 284 0,'0'-3'107'0,"0"3"-83"0,-7 0 10 0,7 0 0 16,-3 0-6-16,-1 0 3 15,-3 0-6-15,0 0-1 16,3 3-13-16,-6-3 2 0,3 3 1 16,-1 1 1-16,1 2 4 15,0-3-5-15,0 6 0 16,0-2-6-16,-4 5-3 15,4-2 0-15,4-1-1 16,-1 1-2-16,4-1 1 16,0-3-4-16,0 1 0 0,0-4 5 15,7-3 2-15,-3 0 4 16,10-6 1-16,-7 2-1 16,4-5-1-16,-1 3-1 15,1-10 0-15,3 3 0 16,-10-2 0-16,3 2 0 15,-4-3 0-15,1 4 2 16,-4-1 1-16,0 0-3 16,-7 4 0-16,3 0-1 15,-3 2 1-15,-7 1-2 16,3 3 1-16,-3 0-4 16,0 6 0-16,0 0-3 15,3 10-1-15,1-4-1 16,-1 13 0-16,4-3 0 15,7 9 0-15,-7-2 2 0,7 2 2 16,0-3-3-16,7 0 0 16,-7-6 1-16,14 0 0 15,0-3 0-15,4-10 0 16,3 0 2-16,4-15 1 16,-4 0-1-16,4-10 1 15,-4 3 0-15,-6-9 3 16,-1 3-1-16,-4 0 0 15,5 3 1-15,-15 0 1 16,3 3-1-16,-6 0 1 16,-8 4-6-16,-10-1-3 15,3 4-2-15,-10-1 3 16,6 4 2-16,-2 3 4 16,2 3-2-16,-3 6-2 15,11 0-3-15,-3 10 1 16,6-3 1-16,4 12 2 0,0-3-3 15,7 6-2-15,0-3 2 16,7 1 0-16,0-4-2 16,7-3 2-16,0-4 3 15,4-8 1-15,3-1-1 16,4-15-2-16,-4 2 3 16,4-15 2-16,-4 6-2 15,-3-9-2-15,0 3 0 16,-7 0 1-16,-1 3 3 15,-6 0 2-15,-1 4-1 16,-10-4-1-16,4 3-3 0,-22 3-2 16,7 4 1-16,-7-1 1 15,4 4-3-15,-4 6 0 16,7 0-1-16,-10 13 0 16,7-4 0-16,3 16 0 15,4-6 2-15,3 13 0 16,4-7-3-16,4 3 0 15,-1-2-1-15,8-4 3 16,-1-4 0-16,15-5 3 16,-11 0-1-16,14-13-1 0,-7 0 1 15,11-16-1 1,-7 3 0-16,3-12 2 16,-3 3 1-16,-4-3 1 0,0 6 0 15,-7 0 0-15,1 3-2 16,-16-3 1-16,1 4-2 15,-10 2 2-15,-1 0-4 16,-3 10 0-16,6 0-1 16,-9 9 0-16,2 1 2 15,5 15 0-15,3-6 0 16,3 12 0-16,4-3-3 16,7 3 2-16,0-2 1 15,7-4 2-15,0-3-3 16,4-7-2-16,-1 1-1 15,8-13 3-15,3 0 2 16,0-16 2-16,-3 3-1 16,3-9 1-16,-3 4 0 0,-4-5 1 15,-3 5 0-15,-7-1 0 16,-1 3-2-16,-10 3-2 16,3 1 3-16,-6 5 0 15,-1 1-4-15,-3 9 1 16,0 0 0-16,0 13 2 15,3 0-3-15,0 9 0 16,4-3-1-16,4 3-2 16,-1-6 3-16,8 0 0 15,-1-3 1-15,11-3 0 16,-10-4 0-16,10-9 0 16,-3 0 0-16,3-13 0 15,0 1 0-15,-3-10 0 0,-1 3 0 16,-2-3 2-16,-5 3-1 15,-6 0 2-15,-1 3-2 16,-7 4 2-16,1-1-2 16,-4 7-1-16,-1-1 1 15,-2 11-1-15,2-4 0 16,1 9 0-16,4-3-5 16,-5 7 1-16,8-4-5 15,4 1 1-15,-1-1-12 16,4 1-2-16,0-4-10 15,0 0-5-15,0-3-20 16,4-3-9-16,-1 0-22 0,1-3-7 16,-1 0-83-1</inkml:trace>
  <inkml:trace contextRef="#ctx0" brushRef="#br1" timeOffset="77778.32">27334 10737 200 0,'0'0'74'0,"0"0"-58"0,0 0 18 0,0 0 6 16,0 0-3-16,0 0 0 15,0 0-5-15,0 0 0 16,-4 0-18-16,1 0 7 0,-1 0 3 15,1 0-1-15,-1 0-2 16,1 0-3-16,-1 0-1 16,1 0-5-16,3 0-2 15,0 0-6-15,-4 6-3 16,4-3 2-16,-7 7 2 16,3-4-2-16,1 6-2 15,-1-2 2-15,4 3 2 16,0-1-2-16,0 1-2 15,0-4-3-15,4 1 1 0,-1-1 5 16,1-3 2 0,3 1 2-16,-3-7 2 0,-1 0 1 15,4-7 1-15,0 1 0 16,0-10 0-16,1 4 0 16,-1-4 0-16,-4 3-2 15,4-2 1-15,-7 2-4 16,0-3 1-16,0 4-3 15,0-1 2-15,-7 0 0 16,4 4 3-16,-1 0-5 16,1 2-1-16,-1 4-2 15,-3 3-2-15,3 0 1 0,-3 10-1 16,0-4 0 0,0 13 2-16,0-4-3 0,0 8 0 15,3-5-1-15,1 8 0 16,-1-4 2-16,4 0 0 15,0-3 0-15,4-4 0 16,-1-2 0-16,4-4 0 16,-3 1 0-16,3-7 2 15,0 0-1-15,4-9 2 16,-4 0-2-16,4-13 2 16,-4 3 0-16,3-9 1 15,-3 6-2-15,0-3 1 16,-3 3 0-16,-4-3 1 15,0 3 0-15,-7 0 2 16,0 3-1-16,-4 1 2 16,4 2-4-16,-4 7 0 0,1-1-3 15,-4 7-1-15,3 0 1 16,-3 10 0-16,3-1 0 16,1 10 2-16,-1-3-1 15,4 12-1-15,3-6-4 16,4 7 0-16,0-4 0 15,4 0 2-15,3-3 1 16,-4-3 3-16,5-3-1 16,-1-4-1-16,0-2 1 15,3-10 1-15,1 0 1 16,0-16 1-16,-1 3 0 16,1-12 0-16,0 6-2 0,-4-6-2 15,-4 3 3-15,-3 0 2 16,0 3-2-16,-7-3 0 15,0 3-1-15,-4 0 1 16,4 4-2-16,-3 5-1 16,-1 1 1-16,-3 9 1 15,3 0-3-15,-3 6 0 16,7 0-1-16,-11 13 0 16,8-3 2-16,3 12 0 15,-1-6-3-15,8 7 2 16,0-4-1-16,8 0 0 15,-1-3 2-15,3-3 0 16,1-3 0-16,3-7 0 0,-3 1 0 16,3-10 2-16,0 0-1 15,0-16 2-15,0 3-2 16,1-9 2-16,-5 3 0 16,-3-3 3-16,0 3-5 15,-7-3-1-15,0 7-2 16,-7-1 0-16,7 0 6 15,-14 3 2-15,7 4-7 16,-4 6-1-16,1 3 0 16,-1 9 1-16,0 1-2 15,1 9 2-15,3-4 1 0,3 11 0 16,1-4 0 0,3 0 0-16,0-3-3 15,3 0 2-15,1-4-1 0,3 1 0 16,0 0 2-16,0-7 0 15,0 1 0-15,4-13 0 16,-1 3 2-16,5-19 1 16,-5 3 3-16,1-9 1 15,-4 6-1-15,-4-3-1 16,1 3-3-16,-8 0 1 16,4 3-2-16,-7 4-1 15,4-1-2-15,-1 10 1 16,-6 0 1-16,-1 9 0 15,4 0 0-15,0 7 0 16,0 0-3-16,0 2 2 0,3-2-4 16,4-1-1-16,-7 1-8 15,7-3-2-15,0-1-15 16,0-3-6-16,0 1-15 16,0-4-6-16,0 0-25 15,7-6-11-15,-7 0-88 16</inkml:trace>
  <inkml:trace contextRef="#ctx0" brushRef="#br1" timeOffset="81261.45">28128 8295 288 0,'-4'-3'110'0,"4"3"-86"0,-3 0 11 0,3 0 1 16,0 0-9-16,0 0-1 15,0 0-1-15,0 0 1 16,0 0-14-16,0 0 4 0,0 0 4 0,0 0-5 16,0 0 2-16,0 0-1 15,-7 0-1-15,7 0-7 16,-7 6-5-16,0 1-2 15,0 2 1-15,-1 4 1 16,1-1 1-16,4-2-2 16,3-4-2-16,0 0 1 15,0 1-1-15,0-1 2 16,7-3 3-16,-4 0 0 16,5-3 2-16,6-3 0 15,-7 0 1-15,0 0-2 16,4-4 1-16,-4 1 0 15,0-3 3-15,0-1-1 0,-4-2 0 16,1-4-3-16,-4 3 1 16,0 4 0-16,-4-1 3 15,1 1-1-15,-8 3 0 16,4-1-3-16,-7 4-1 16,3 0-3-16,-6 6-2 15,-1 0-2-15,-3 7-1 16,-1 2 2-16,5 4 2 15,-5 0-2-15,12 3 0 16,3 0 1-16,3 0 2 16,8-1-1-16,-1-2-1 15,1-3 1-15,6-1-1 16,1 1 0-16,7-4 2 16,-4-2 3-16,4-7 2 15,-1 0-1-15,5-10-1 16,-5 1-3-16,1-7 1 0,-4 0 0 15,-3-3 3-15,-1 4-3 16,1-1 0-16,-7 0 1 16,-1 0 0-16,1 4-2 15,-8-4 1-15,1 3 0 16,-8 1 1-16,4-1 0 16,-7 4 0-16,3 3-5 15,-3 2-1-15,-4 1-4 16,0 6-1-16,1 1 4 15,-1 5 1-15,4 0 4 16,3 7 1-16,4-3-1 0,4 3 1 16,3 6-4-16,3-7-2 15,1-2 2-15,3 0 2 16,7 2 0-16,0-5 2 16,-3-4-4-16,3-6 0 15,7-3 1-15,-3-3 0 16,-7-1 0-16,3-5 2 15,-4 2-1-15,1-6 2 16,0 4-2-16,-4-4 2 16,-4 4 0-16,-3-4 1 15,0 3 0-15,-7 1 0 16,4 2-5-16,-8 1 1 16,4 2 0-16,-7 4 0 15,3 0 0-15,-3 6 0 0,-4 0-3 16,0 7 0-16,4-4-1 15,4 7 3-15,-1-4 0 16,7 7 1-16,4 3-7 16,0-3-3-16,0-4 10 15,8 4 4-15,-1-3-1 16,3-4-2-16,8 0 2 16,-4-5 0-16,4-8-4 15,-7-2-1-15,3-3 3 16,-4-4 3-16,-3-3 1 15,-3 7 0-15,-4-1-6 16,-4 1 1-16,-3-4 0 16,0 7 2-16,0 0-1 0,-7 3-1 15,7-1-2-15,-18 4 1 16,7 0 1-16,-3 10 0 16,-4 6-3-16,11-4 0 15,0 1-5-15,3 3-2 16,8-4 7-16,3 4 4 15,0 0 2-15,3-4 1 16,1-2-5-16,14-4-1 16,-11 0 1-16,14-9 2 15,-10 0 0-15,6-10 2 16,-3 4-2-16,1-7 2 16,-5 4-2-16,1-4-1 15,-4 3 1-15,-3-2 1 16,-1 2-1-16,-6 0 2 0,-1 4-4 15,-3 3 0-15,-4-1 1 16,-3 4 0-16,3 0-9 16,-3 3-4-16,-3-3-13 15,6 3-6-15,4 0-34 16,0 0-13-16,0 0-13 16,3 0-6-16,1 0-72 15</inkml:trace>
  <inkml:trace contextRef="#ctx0" brushRef="#br1" timeOffset="83602.57">28837 5847 264 0,'3'-6'101'0,"-3"6"-78"0,4-3 9 0,-4 3 0 15,0 0-7-15,0-3 3 16,0 3-3-16,0 0 2 15,0 0-15-15,0-4 13 0,0 4 5 0,0 0-7 16,0 0 0-16,0 0-10 16,-7 4 0-16,0-1-6 15,0 6 1-15,-4-3-1 16,0 4 1-16,4 3-4 16,0-1-3-16,0 4 0 15,4 0 1-15,-1-4-3 16,4 1 0-16,0-4 1 15,4 1 0-15,3-1 2 16,0-6 3-16,3-3 4 16,1-3 2-16,0-6 1 15,3-1 0-15,0-2-4 16,0-1 0-16,0-3-1 16,1 1 1-16,-5-1-2 15,1 3-1-15,-4 1-1 16,-3 2 2-16,-8-6-1 0,-3 4 2 15,-4-1 0-15,1 4 1 16,-5-1-2-16,1 4-1 16,0 3-6-16,0 6 1 15,0 3 0-15,0 4 0 16,-1 2 0-16,5 4 0 16,-1 0-3-16,4 3 2 15,0 3 1-15,3-3 2 16,4 6-1-16,4-6-1 15,-1 0-2-15,5 3 1 16,-1-6 1-16,3-4 0 16,4-6 0-16,1-6 2 0,2-6 1 15,5-6 3-15,-1-4-1 16,-3-6 0-16,3 3 1 16,-14 0 1-16,0 0 1 15,-3 3 0-15,-8 1-7 16,-3-1 0-16,-7 3-1 15,0-3 2-15,-1 4 1 16,-2 6 1-16,-1 2-5 16,0 4 1-16,4 7-2 15,0 2-2-15,0 4 3 16,3 2 2-16,4 4-2 16,0 0-2-16,3 3 2 15,4 0 2-15,4 0-2 0,-1 1-2 16,5-8 2-16,2-2 2 15,4-4 0-15,1-2-1 16,2-11 1-16,1-2-1 16,3-6 0-16,1-7 2 15,-5-7-1-15,-3 4 2 16,-3 0 0-16,0 3 1 16,-11 1 0-16,-7 2 0 15,0 3-7-15,-4-3-2 16,0 7 6-16,-3 3 6 0,-4 3-3 15,1 3 0 1,-1 6-4-16,4 3-3 0,0 1 2 16,3 2 0-1,0 1-2-15,4 0 2 0,4 2 1 16,3 1 2-16,0 3-3 16,3-10 0-16,4 4-1 15,4-4 0-15,0-2 2 16,-1 2 0-16,-3-6-14 15,0 1-5-15,-3-4-15 16,-1 0-3-16,1 0-27 16,0 0-12-16,-4 0-91 15,7 3-82 1,0 0 89-16</inkml:trace>
  <inkml:trace contextRef="#ctx0" brushRef="#br1" timeOffset="88330.69">29248 4389 284 0,'0'0'107'0,"0"0"-83"0,0 0 8 0,0 0-2 15,0 0-5-15,0 0 0 16,-3 3-6-16,-1 3-1 16,0 0-10-16,1 4-1 0,3-7 3 15,0 3 0-15,0 4 2 16,-4-7-2-16,4 3 1 16,0 4 3-16,0 5 1 15,-7-5-2-15,7 2 0 16,-3 4-3-16,-1 0 1 15,1 0 0-15,-1 3 3 16,4-1-3-16,-3 1-1 16,3 3-2-16,-8 4 0 0,5-4-2 15,-1 0-1 1,1 6-3-16,-1-9 1 0,1 6 0 16,-1-9 3-16,4 3-1 15,-10 0 0-15,6 0-3 16,0 0 1-16,-3-1 0 15,0 4 1-15,0 4-2 16,0-1 1-16,0 3-2 16,0 7 2-16,0 0 0 15,-4-1 1-15,1 1-2 16,-1-4-2-16,0 1 1 16,1-7-1-16,-1 3-3 15,0-6 2-15,4-3 3 16,-3 3 1-16,-1-3-1 15,4 0-2-15,0 3 3 16,-7 3 0-16,3 1-1 0,0 2 1 16,1 4-4-16,-4 2 0 15,3 1 1-15,4-10 2 16,-4-3 1-16,1 3 1 16,3 7-5-16,-4-10-1 15,4-3 3-15,0 3 1 16,0 0 0-16,0-6 1 15,-4 12-4-15,4-15 0 16,0 2 1-16,0 4 2 16,0 10-1-16,-8-1-1 15,8 3 1-15,0-5-1 16,4-7 0-16,-1 12 2 0,1-9-3 16,-5 6 0-16,5-5 1 15,-1 2 0-15,4 0 0 16,-10-3 0-16,6 0 0 15,1 3 2-15,-1-6-1 16,-3 3-1-16,3-3 1 16,-3 3-1-16,4-3-3 15,-1 3 2-15,1-3 1 16,-1 3 2-16,-3-3-1 16,0 9-1-16,4-6 1 15,-5 10-1-15,1-7 0 0,0 7 2 16,0-4-1-16,0 3-1 15,0-5-2-15,0-1 1 16,0-3 1-16,3 3 2 16,-6-6-1-16,3 3-1 15,-1-3-2-15,-2 6 1 16,3-9 1-16,-4 6 0 16,0-3 0-16,-3 9 2 15,4-3-3-15,-1 10 0 16,4-7 1-16,-7 10 2 15,3-6-3-15,0 2 0 16,4-5 1-16,-3-1 0 16,-1-3-3-16,0 4 2 0,1-7 1 15,-1 3 2-15,1-3-1 16,-1 3 2-16,4-6-4 16,-4 6 0-16,4-3 1 15,0 7 0-15,0-4 0 16,3 6 2-16,-6-5-3 15,3 8 0-15,0-5 1 16,0 5 2-16,-1-9-3 16,1 4 0-16,4-4 1 15,-1 0 2-15,4-3-3 16,-7 0 0-16,4-3 1 16,-1 3 2-16,1-6-3 15,-1 3-2-15,0-3 4 16,4 6 1-16,-7-3-3 15,0 6 1-15,4-6 0 0,-4 9 2 16,3-6-3-16,1 7 0 16,-1-4 1-16,0 3 2 15,1-3-1-15,-1 0 2 16,1-2-4-16,-1 2-2 16,-3-6 2-16,0 3 0 15,4-3 1-15,-5 3 2 16,1-3-1-16,0-1-1 15,0-2-2-15,0 6 1 16,-4-3 1-16,1 10 2 16,3-11-1-16,-4 11-1 15,0-4 1-15,1 6-1 16,3-5 0-16,-4 5 0 16,4-6-3-16,-4 4 2 0,4-4 1 15,-3 3 2-15,-1-6-1 16,4 4-1-16,-7-4 1 15,0 3-1-15,3-6 0 16,0 3 0-16,1-3-3 16,-1 3 2-16,0-3 1 15,1 6 0-15,3-6 0 16,0 9 2-16,-4-3-3 16,0 10 0-16,1-7 1 15,-1 7 2-15,4-7-3 16,-4 7 0-16,4-4 1 15,0-2 2-15,0-4-3 16,0 0 0-16,0-3 1 16,0 3 0-16,3-2 0 15,-6 2 2-15,3-3-1 0,-1 9-1 16,1-6-2-16,0 13 1 16,0-9 1-16,0 12 2 15,0-10-1-15,0 7 2 16,3-7-4-16,-3 4 0 15,4-7-1-15,-4 4 0 16,3-7 2-16,-3 3 0 16,3-5 0-16,1 2 0 15,-8-3 0-15,1 9 2 16,6-5-1-16,-10 14-1 16,7-8 1-16,0 6-1 15,-7-7-3-15,3 4 2 0,0-7 1 16,1 4 2-16,3-7-1 15,-4 3-1-15,0-6 1 16,-3 4-1-16,4-4-3 16,-5 3 2-16,5-3 1 15,-4 6 2-15,3-3-1 16,-3 10-1-16,3-7-2 16,0 13 1-16,-3-9 1 15,0 6 0-15,3-7 2 16,1 4 1-16,-1-7-4 15,1 7 1-15,2-10 0 0,-6 3 0 16,7-5 0-16,0 5 0 16,-4-6 0-16,1 6 2 15,6-3-3-15,-10 7 0 16,7-4 1-16,0 7 2 16,0-7-1-16,0 10-1 15,0-9 1-15,3 5-1 16,-7-5 0-16,4-1 0 15,0-3 0-15,0 3 0 16,0-6 0-16,0 4 0 16,0-4 0-16,0 3 2 15,0-3-3-15,-4 6 0 16,4-2 1-16,-4 5 2 16,1-3-1-16,-1 10-1 0,4-9 1 15,-4 5-1-15,1-5-3 16,-4 2 2-16,3-6 1 15,-3 4 0-15,3-7 0 16,-3 6 0-16,3-6 0 16,-3 6 2-16,4-5-3 15,-1 8 0-15,0-6 1 16,1 13 2-16,-1-6-1 0,0 8 2 16,1-5-4-1,-1 3 0-15,0-7 1 16,1 4 0-16,-1-7 0 15,1 4 0-15,-1-7-3 16,0 10 2-16,4-10 1 16,0 7 2-16,-4-4-1 15,1 10 2-15,3-7-2 0,0 10-1 16,0-6 1-16,0 6 1 16,3-7-3-16,-7 4 0 15,4-9 1-15,0 5 0 16,7-5 0-16,-10 2 2 15,2-3-3-15,1 4 0 16,4-4 3-16,-8 10 1 16,4-10-4-16,0 13-1 15,0-6 1-15,-4 6 2 16,4-3 0-16,0 0-1 16,0-7-2-16,-4 1 1 15,8-4 1-15,-11 0 2 16,3-2-1-16,-3 2-1 0,3-3 1 15,-3 10 1-15,3-7-3 16,-3 10 0-16,4-7 1 16,-5 14 0-16,1-11 0 15,0 4 2-15,3-7-3 16,-3 4 0-16,4-7 1 16,-5 4 2-16,1-7-3 15,-4 4 0-15,8-4 1 16,-4 6 0-16,3-2-3 15,-3 5 2-15,3-5 3 16,4 12 1-16,-7-7-4 0,3 7-1 16,1-9 3-16,-1 6 1 15,4-7-3-15,-4 4 1 16,4-7 0-16,-3 7 2 16,3-7-1-16,-4 7 2 15,4-7-2-15,-11 16-1 16,4-9 1-16,-4 15 1 15,4-9-1-15,-4 6 2 16,4-9-2-16,-4 6 2 16,4-9-2-16,-4 3-1 15,4-7-2-15,-3 13 1 16,2-9 1-16,-6 19 2 16,3-10-1-16,-3 9-1 15,3-9 1-15,-3 7-1 16,3-10 0-16,-3 6 2 0,7-9-1 15,-11 12-1-15,7-6 1 16,1 19-1-16,3-9 0 16,-4 6 0-16,4-10 2 15,-4 4 1-15,4-10-1 16,-4 3-2-16,4-9 1 16,-7 15-1-16,6-8 0 15,-6 18 0-15,3-13-3 16,-3 7 2-16,7-13 3 15,-4 3 1-15,4-9-1 16,-4 3 1-16,4-10-2 16,0 4-1-16,3-7 3 0,-6 7 0 15,6-7-1 1,-3 16-2-16,3-9 1 0,-3 12-1 16,3-6 0-16,-3 3 0 15,4-9 0-15,-1 3 0 16,0-10 0-16,1 4 0 15,-1-4 0-15,0 4 0 16,8-7 2-16,-11 9 1 16,7-5-4-16,-4 15-1 15,4-6 1-15,-4 9 0 16,8-9 1-16,-11 6 2 16,6-10-3-16,-2 7 0 15,3-6 1-15,-4 6 2 16,0-6-1-16,-3 18-1 0,4-9 1 15,-5 16-1-15,8-9 0 16,-10 2 2-16,10-9-3 16,-11 4-2-16,0-11 2 15,0 11 0-15,4-14-4 16,-4 14-1-16,1-11 7 16,-1 20 4-16,4-10-2 15,-4 10 0-15,4-13-8 16,-4 0-2-16,4-6 8 15,0 0 6-15,-4-7-5 16,4 4-1-16,0-7-1 16,0 1 2-16,3-4-1 15,4 0-1-15,-7-3 1 0,3 3-1 16,8-3 0-16,-8 0 0 16,4-3 0-16,0 7 0 15,7-11-3-15,-7 1 2 16,3 0-6-16,-3-4-3 15,3 1-32-15,1-7-15 16,-1 1-56-16,1-17-26 16,-1 4-54-1</inkml:trace>
  <inkml:trace contextRef="#ctx0" brushRef="#br1" timeOffset="88934.02">24768 16681 312 0,'-4'-47'118'0,"4"47"-92"0,0-12 28 0,0 12 6 15,0 0-4-15,0 0 2 16,0 3-13-16,0 0-5 16,0 19-22-16,0-3 6 15,4 16 4-15,-4-7-4 0,3 19-2 16,1-9-8-16,-1 50-4 15,1-19-3-15,-1 35-2 16,1-22-6-16,3 57 1 16,-3-35 2-16,3 38 3 15,-4-32 2-15,4 16 3 16,-3-28-5-16,3 2-1 16,-3-18-2-16,3 0-2 15,-4-16 1-15,4 1 1 16,-3-14-3-16,-1-6 0 15,1-9-1-15,-1-6 0 0,5-7 2 16,-8-9 2-16,3-4 3 16,4-27 4-16,0 2-2 15,18-31 1-15,-7 9-5 16,42-50 0-16,-14 16-1 16,25-19-2-16,-18 18-4 15,29-43-2-15,-18 28-22 16,17-10-8-16,-17 20-42 15,0-23-17-15,-15 22-135 16</inkml:trace>
  <inkml:trace contextRef="#ctx0" brushRef="#br1" timeOffset="89967.04">28766 4748 300 0,'-7'3'112'0,"7"3"-87"0,0-6 31 0,0 0 9 0,0 0-11 16,0 0 1-16,0 0-11 16,0 0-3-16,0 0-23 15,0 0 3-15,0 0 0 0,0-9-7 16,3-1-3-16,8-12-4 15,7-12 0-15,10-11-2 16,15-2 2-16,-1 3-2 16,8 3 0-16,0 3-1 15,-8-3 0-15,1 10-2 16,-8 6 1-16,-3-1-2 16,0 1-1-16,-4 6 3 15,-3 4 2-15,-4 2-2 16,-7 7 0-16,1-4-1 0,-1 10-2 15,-4 10 3-15,1-1 2 16,0 10 4-16,-11 9 2 16,0 20-1-16,0 21-1 15,0 13-5-15,0-3-1 16,0-1-1-16,10 17-2 16,8 3 1-16,7-10 1 15,-7-9-1-15,3-13 2 0,-3-10-4 16,-4-8 0-1,-7-4-6-15,-7-10-3 16,0-8-21-16,-11-7-10 0,-3-4-44 16,0-5-19-16,3-1-112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8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202 300 10112,'-37'-1'7951,"26"0"-6756,-1-1 0,-19-5-1,20 4-806,0 0 0,0-1-1,1-1 1,-21-11 0,28 15-338,1-1 1,-1-1 0,0 1 0,1 0 0,-1-1-1,1 1 1,0-1 0,0 0 0,0 1 0,0-1-1,0 0 1,1 0 0,-1-1 0,1 1 0,0 0-1,0 0 1,0-1 0,1 1 0,-1 0 0,1-1-1,-1-5 1,2-1-48,1 0-1,0 0 1,0 0-1,1 1 1,0-1-1,0 1 0,1 0 1,1 0-1,0 0 1,0 0-1,0 1 1,13-14-1,-13 16-4,0 1 0,1 0 0,-1 1 0,1 0 0,0-1-1,0 2 1,0-1 0,1 1 0,-1 0 0,1 0 0,0 1 0,-1 0 0,1 0-1,13-2 1,-12 4 11,0-1-1,0 2 1,0-1-1,0 1 1,0 0-1,0 1 1,-1-1-1,1 2 1,-1-1-1,1 1 1,-1 0-1,0 0 0,0 1 1,0 0-1,0 1 1,-1-1-1,9 9 1,-4-3-63,-1 0-1,1 1 1,-2 0 0,1 1-1,-2 0 1,1 1 0,-2 0 0,9 18-1,9 40-2115,-12-32-213,-7-18-286,2-1-3618,4-14-2203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9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8448,'0'0'7312,"1"11"-4347,0-8-2778,0-1 0,0 1 1,0 0-1,0-1 0,1 1 1,-1-1-1,1 0 0,-1 1 1,5 3-1,-3-4-42,0 0 0,1 0 1,-1 0-1,1-1 0,-1 1 0,1-1 0,7 2 0,9 2 99,1-2 0,0 0 0,0-1 0,26-1 0,88-9-63,-119 7-168,29-5-378,0-2 1,54-17-1,-77 22-1011,-19 3 764,0-1 0,1 1 0,-1 0 0,0-1-1,0 0 1,0 0 0,1 0 0,2-2 0,2-3-3798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9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10368,'-1'3'699,"-1"2"-2,0-1 1,0 1-1,1 0 0,-1 0 0,1 0 0,1-1 0,-1 1 0,1 0 0,0 0 0,0 7 0,1-8-617,0-1-1,0 1 0,0 0 1,1-1-1,-1 1 0,1-1 1,0 1-1,0-1 0,0 0 1,1 0-1,-1 0 0,1 0 1,0-1-1,3 4 0,0-2 15,0 0 0,1-1-1,-1 1 1,1-1-1,-1-1 1,11 3 0,16 4 35,-21-6 14,1 0-1,-1 1 0,0 1 0,14 7 1,-22-10-75,0 0-1,-1 1 1,1 0 0,-1 0 0,0 0 0,1 0 0,-1 0 0,-1 1-1,1 0 1,0-1 0,-1 1 0,0 0 0,0 0 0,0 0 0,0 0-1,1 6 1,1 5 33,-1 1 0,-1-1 0,1 20 0,-1 51 58,-2-63-172,-2 2-351,0 1 1,-1-1 0,-10 33-1,2-4-4348,10-37 41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50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6 7936,'3'-6'8415,"0"25"-4953,-2-2-2519,-2 0 0,0 0-1,-1-1 1,-7 30 0,-49 212-340,50-212-636,4-28 1,1 0 1,-1 30-1,4-35 26,0-3-16,-1-1 1,2 1-1,-1 0 0,1-1 0,1 1 0,0-1 0,6 19 0,-7-27 14,-1 0 1,1 0-1,0 0 1,-1 0-1,1 0 1,0 0-1,0 0 1,0 0-1,0-1 1,0 1-1,0 0 1,0 0-1,0-1 1,0 1-1,0-1 1,0 1-1,1-1 1,-1 1-1,0-1 1,0 0-1,2 1 1,30-1-106,-17 0-201,40-2-2168,29-7-6167,-52 5 4159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51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7 123 8064,'-7'-11'16623,"8"12"-16132,5 5-309,-1-1 1,1-1-1,0 1 0,0-1 1,0 0-1,1-1 1,-1 1-1,1-1 0,14 4 1,-4-2-73,0 0 0,0-1-1,1-1 1,34 2 0,-29-5-13,0-1 1,0-1-1,31-7 0,-50 8-159,0 0 0,-1-1-1,1 1 1,-1-1-1,0 1 1,0-1 0,1 0-1,-1 0 1,0-1-1,-1 1 1,1 0-1,0-1 1,-1 0 0,1 0-1,-1 0 1,0 0-1,0 0 1,0 0 0,0 0-1,-1-1 1,1 1-1,-1-1 1,0 1-1,0-1 1,0 1 0,0-8-1,-1-4-1475,-1 9 165,1-1 1,1 0-1,-1 1 1,1-1-1,0 0 0,3-12 1,3 2-3433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53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9472,'-6'9'11098,"6"-7"-10543,2-1-459,-1 1 1,0 0-1,1-1 1,0 1-1,-1-1 0,1 0 1,0 0-1,-1 1 1,1-1-1,0 0 1,0 0-1,0-1 1,0 1-1,0 0 1,4 0-1,31 6 296,-37-7-391,36 3 112,54-4 1,-35 0-261,22 1-3949,-70 0 1914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53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9856,'0'1'289,"0"-1"1,0 1-1,0-1 1,0 1-1,0 0 0,0-1 1,0 1-1,1-1 1,-1 1-1,0 0 1,0-1-1,0 1 1,1-1-1,-1 1 1,0-1-1,1 1 1,-1-1-1,1 1 0,-1-1 1,0 1-1,1-1 1,-1 0-1,1 1 1,-1-1-1,1 0 1,0 1-1,1 0 15,-1-1-1,1 0 1,0 1-1,-1-1 1,1 0-1,0 0 1,-1 0-1,1 0 1,3 0-1,3-2 29,0 0-1,-1 0 0,11-4 0,11-6-153,0 1-1,1 2 0,46-9 1,61-3-5266,-111 20 2603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54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78 9600,'-17'7'10215,"15"-20"-6137,2 12-4029,1 0 1,-1 0-1,0 0 1,1-1-1,-1 1 1,1 0 0,-1 0-1,1 0 1,0 0-1,-1 0 1,1 0 0,0 1-1,0-1 1,-1 0-1,3-1 1,14-11 263,-13 10-219,2-2 49,1 1 0,0 0 0,0 0 1,1 0-1,-1 1 0,1 0 1,-1 0-1,1 1 0,0 0 0,0 0 1,0 1-1,0 0 0,0 0 1,14 2-1,-21-1-84,1 0 0,0 0 0,-1 1 0,1-1 0,-1 0 0,1 1 0,-1 0 0,1-1 0,-1 1 0,1 0 0,-1 0 0,1 0 0,-1 0 0,0 0 0,1 0 0,-1 0 0,0 0 0,0 0 0,2 3 0,-2-2 8,0 1 1,0-1 0,0 0 0,-1 1 0,1-1-1,0 1 1,-1-1 0,0 1 0,1-1 0,-1 1-1,-1 3 1,0 4 18,0-1 1,-1 0-1,0-1 0,-1 1 1,1 0-1,-6 9 0,0 2-124,0 1-1,1 0 1,2 0-1,0 1 1,1 0-1,1 0 0,1 0 1,2 23-1,-1-37-68,1 1 0,1-1 0,0 0 0,0 0 0,0 0 0,1 0 0,0 0 0,1 0 0,0-1 0,0 1 0,1-1 0,7 12-1,-5-9 15,1-1 0,1-1 0,0 1 0,0-1-1,1 0 1,16 11 0,64 34-201,-42-27 355,-16-9 93,19 12-41,-46-25-37,1-1 1,-1 1 0,0 0-1,1 0 1,-2 0 0,1 0-1,5 9 1,-8-12-34,-1 0 1,1 1-1,0-1 0,-1 1 0,1-1 1,0 1-1,-1-1 0,0 1 0,1 0 1,-1-1-1,0 1 0,0 0 0,0-1 1,0 1-1,0 0 0,0-1 0,-1 1 1,1-1-1,-1 3 0,0-2 0,0 1 0,-1-1 1,1 1-1,-1-1 0,1 1 0,-1-1 0,0 0 0,0 0 0,0 0 0,-3 2 0,-5 3 49,-1 0 0,1 0 0,-24 9 0,28-14-55,-42 20-149,-60 18 0,61-22-466,35-12-303,0-2 0,-23 7 0,26-10-1698,23-12-6655,3 5 4573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55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0 253 9216,'0'-6'13624,"9"5"-12779,1-2-640,0 0 1,0 0-1,0 0 0,0-2 1,17-9-1,49-36 65,-25 16-231,-39 26 86,0 0 1,-1-1-1,0 0 0,-1-1 1,0 0-1,-1 0 0,11-16 1,-9 16 217,-10 9-311,0 0-1,0 1 1,0-1 0,0 0-1,0 0 1,0 0 0,0 0 0,0 0-1,-1 0 1,1 0 0,0 0-1,-1 0 1,1-1 0,-1 1-1,1 0 1,-1 0 0,0 0 0,1-1-1,-1 1 1,0 0 0,0 0-1,0-1 1,0 1 0,0-2 0,0 1 693,1 3-726,-1-1-1,1 1 1,-1-1 0,1 1 0,-1-1 0,1 1-1,-1-1 1,0 1 0,1 0 0,-1-1 0,0 1-1,1 0 1,-1-1 0,0 1 0,0 0 0,1-1-1,-1 2 1,0 0-4,5 7-15,0 0 0,0 0 1,1 0-1,0-1 0,1 0 0,11 12 0,-13-15 4,4 4 17,1 0-1,1-1 0,-1 0 0,22 11 0,-20-12 0,0 1 0,-1 0 0,19 16-1,-28-22-12,0 0 0,-1-1-1,1 1 1,0-1 0,0 0-1,0 0 1,0 1 0,0-1-1,0 0 1,4 1 0,8-1-2480,-14 2 787,0 0 164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55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7936,'0'-5'13071,"2"35"-11318,8 51 0,-2-25-1504,18 187-181,-14-130-67,3-12-77,0-4-824,-13-37-2045,-3-36-2696,1-18 1156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33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 12032,'-7'-7'4479,"1"7"737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5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0 330 9344,'0'0'9759,"6"-5"-8447,1-1-1051,0 1-1,0-1 0,0 1 0,1 1 0,0 0 1,0 0-1,0 0 0,0 1 0,14-4 1,11-1 77,39-3 1,-39 6-93,219-41 714,-168 25-576,82-30 0,-70 17-8,153-33 0,-172 55-323,17-4 59,-82 14-263,0 0 0,1 1 0,-1 0 0,15 2 0,-2-1-3713,-25 0 3646,0 0 123,1 0 0,-1 0 1,0 0-1,0 0 0,0 0 1,1 0-1,-1 0 0,0 0 1,0 0-1,0 0 0,0 0 1,1 0-1,-1 0 0,0 0 1,0 0-1,0 0 0,0 0 1,1 0-1,-1 0 0,0 0 1,0 0-1,0 1 0,0-1 1,0 0-1,1 0 0,-1 0 1,0 0-1,0 0 0,0 0 1,0 1-1,0-1 0,0 0 1,0 0-1,1 0 0,-1 0 1,0 0-1,0 1 0,0-1 1,0 0-1,0 0 0,0 0 1,0 1-1,0-1 0,0 0 1,0 0-1,0 0 0,0 1 1,0 5-4855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57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8960,'0'-23'10159,"1"32"-8244,45 137 706,-7-21-2026,2-7-161,45 120-20,-66-182-343,9 18-185,-24-63-130,2 2-216,-6-3-2857,-1-12 2615,0 2 418,0-1 0,0 1 1,0-1-1,0 0 1,0 1-1,0-1 0,0 1 1,0-1-1,0 1 0,0-1 1,1 1-1,-1-1 0,0 1 1,0-1-1,0 1 1,1-1-1,-1 1 0,0-1 1,1 1-1,-1-1 0,0 1 1,1 0-1,-1-1 0,1 1 1,-1-1-1,1 1 1,-1 0-1,2-1 0,9-5-3886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57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52 10240,'-7'1'12314,"7"0"-12229,0 0 0,1 0 1,-1 0-1,0 0 0,0 0 0,1 0 0,-1 1 1,0-1-1,1 0 0,-1 0 0,1 0 0,0 0 1,-1-1-1,1 1 0,0 0 0,-1 0 0,1 0 1,2 1-1,-1 0 8,1 0-1,0-1 1,-1 1 0,1-1 0,0 0 0,0 0-1,3 1 1,1 0 5,-1-1 0,1 1 0,0-2 0,0 1 0,12-1 0,11-5 200,0-1-1,54-19 0,-20 5-202,-38 12-145,-18 5-289,-1 0-1,1 1 1,0 0-1,-1 1 0,1 0 1,9-1-1,-16 2 93,0 1 0,0-1 0,-1-1 0,1 1 0,0 0-1,0 0 1,0 0 0,0 0 0,-1-1 0,1 1 0,0 0 0,0 0 0,0-1-1,-1 1 1,1-1 0,0 1 0,-1-1 0,1 1 0,0-2 0,7-3-2864,-2 4-67,0 1-950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58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8320,'-19'37'8266,"17"-33"-7899,1-1-1,0 1 1,0-1-1,0 1 1,0 0 0,0 0-1,1 0 1,0-1-1,0 1 1,0 0 0,0 0-1,1 4 1,0 7 456,-1-14-763,0-1 1,0 1-1,0 0 0,0 0 0,0-1 0,1 1 1,-1 0-1,0-1 0,0 1 0,1 0 0,-1-1 0,1 1 1,-1 0-1,0-1 0,1 1 0,-1-1 0,1 1 0,-1-1 1,1 1-1,0-1 0,-1 1 0,1-1 0,-1 1 0,1-1 1,0 0-1,0 0 0,-1 1 0,1-1 0,0 0 0,-1 0 1,2 1-1,27 0 560,-22-1-504,101-9 814,-2 1-687,-83 7 14,-11 0-30,0 1 1,-1 0-1,15 3 0,-23-3-190,0 1 0,0 0 0,0 0-1,0 0 1,0 0 0,0 0 0,0 1 0,0-1-1,-1 1 1,1 0 0,0 0 0,-1 0 0,1 0-1,-1 0 1,0 0 0,3 4 0,0 2 3,-1 1 0,1-1 0,-2 1 0,1 0 0,-1 0 0,0 0 0,-1 0 0,1 11 0,6 80 261,-8-91-274,-1 21 38,-1 0 1,-1 1-1,-11 48 1,-31 87 2,25-104-2499,18-57 860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3:54.3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52 8704,'0'3'16594,"12"2"-17814,-6-3 1459,0 0 0,0-1 0,0 1 0,0-1 0,0 0 0,0-1 0,0 0 0,9 0 0,230 0 1899,-229-1-2014,21-4 1,-1 1-17,140-3 26,12 0 372,168 2-89,-213 6-396,310-1 43,-328-6 149,-72 6-214,146-4 13,4 2 81,-109 4-69,171-2-19,-165-7 97,-62 5-67,46-7 0,-45 3 50,46 0 0,1218 6 293,-1206 6-412,1 1-17,30-3 120,8 2-97,4 1 94,-57-8 50,149 5-24,-58-2 36,-90-3-48,326 1-43,-328 6-26,-55-6 26,2 0-16,39 4 1,-40-2 0,9 2-55,-27-3 40,0 0 0,-1 0 0,1-1 0,16-1 0,1 0-31,88 1 232,-65-7-171,-38 7-29,0-1 0,12-3 0,-12 2-5,-1 0-1,13 1 1,248 1-248,-238-4 245,-27 3 21,-1 0 0,0 0 1,1 1-1,-1-1 0,1 1 1,-1 1-1,8 1 0,-11-2-27,0 1-1,0-1 1,0 0-1,0 1 0,0-1 1,0-1-1,0 1 0,0 0 1,0-1-1,0 1 1,3-2-1,18-2 49,-11 4-63,-4 1 21,-1-1 1,1 0 0,-1-1 0,0 0 0,12-3 0,-15 3 4,0 0-1,-1 0 1,1 1-1,0-1 1,5 2 0,13-3-28,-13 1 14,-1 0 0,1 0 1,0 1-1,12 1 0,6 1 85,449-2-17,-387 4-59,-85-4 0,0 0 0,0 1 0,0-1 0,0 1 0,7 2 0,-5-2 0,-1 0 0,1 0 0,-1 0 0,1-1 0,-1 0 0,8-2 0,9 1 0,-17 1 0,-2 0 0,-1 0 0,1 0 0,-1 0 0,1 0 0,-1 1 0,1 0 0,-1-1 0,7 4 0,-6-4 0,-1 1 0,1 0 0,0-1 0,-1 1 0,1-1 0,-1 0 0,1-1 0,4 0 0,6 1 0,250 0-53,-203 4 79,-9 2 1,-38-6-26,-1 0 0,-1 0 0,0 1 0,13 2 0,-15-2-11,1 0 0,-1 0 0,1-1 0,12-1 0,6-1-68,-24 2 94,0 1 0,0-1 0,0 1 0,0 0 0,7 2 0,-8-2-9,0 0 0,0-1 0,0 1-1,0-1 1,0 0 0,1 0 0,5-1-1,15 0 52,-25 2-109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3:57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6 9472,'0'0'246,"-1"-1"0,1 1 0,0-1 0,-1 1 0,1 0 0,-1-1 0,1 1 0,0 0 0,-1 0 0,1-1 0,-1 1 0,1 0 0,-1 0 0,1-1 0,-1 1 0,1 0 0,-1 0 0,1 0 0,-1 0 0,1 0 0,-2 0 0,2 0 46,-1 0 1,1 0-1,-2 2 1462,2-1-1462,-1-1 0,1 0 1,0 1-1,0-1 0,-1 0 0,1 1 1,0-1-1,0 1 0,0-1 1,0 1-1,-1-1 0,-1 14 3622,2-1-5176,1 12 1460,1-1 0,1 1 0,1-1 0,2 0 0,8 25 0,52 115 198,21 1 22,-43-84-185,-22-40-110,49 85 165,-62-111-175,2-1-1,-1 0 1,2-1 0,0-1-1,0 1 1,18 11 0,-26-21-44,0 0 0,0 0 1,1-1-1,-1 0 1,1 0-1,0 0 1,7 2-1,-10-3-29,1-1-1,-1 0 0,0 0 1,0 0-1,0 0 0,1 0 0,-1 0 1,0 0-1,0-1 0,0 1 1,0-1-1,0 1 0,0-1 1,1 0-1,-2 0 0,1 0 1,0 0-1,0 0 0,0-1 0,1-1 1,3-2 49,-1-1 1,0 0 0,0-1-1,-1 1 1,0-1-1,0 0 1,-1 0-1,1 0 1,-2 0 0,5-13-1,0-12 89,6-39 1,-13 67-172,6-55 97,-4-96 0,-2 90-115,0-186-628,0 144-3345,2 87 1278,-2 20 2513,0-1 1,0 1-1,0-1 0,0 1 1,0-1-1,0 1 1,0-1-1,1 1 1,-1 0-1,0-1 1,0 1-1,0-1 1,1 1-1,-1-1 1,0 1-1,1 0 1,-1-1-1,0 1 1,1-1-1,-1 1 0,0 0 1,1 0-1,-1-1 1,1 1-1,-1 0 1,1 0-1,-1-1 1,0 1-1,1 0 1,-1 0-1,1 0 1,-1 0-1,1 0 1,-1 0-1,2-1 1,10 10-4768,6 3 512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3:58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33 148 9088,'-26'27'8767,"26"-25"-8502,-1-1-1,0 0 0,0 1 0,0-1 0,1 0 1,-1 1-1,1-1 0,-1 1 0,1-1 0,0 1 1,-1-1-1,1 1 0,0 2 0,1 23 640,-1-16-376,0-9-452,0 0 0,0 1-1,0-1 1,0 0 0,1 1 0,-1-1 0,1 0 0,0 0-1,-1 0 1,1 1 0,0-1 0,0 0 0,0 0 0,0 0-1,1 0 1,-1-1 0,1 1 0,2 3 0,-1-3-7,0 0 0,-1-1 1,1 0-1,0 1 0,-1-1 1,1 0-1,0 0 0,0 0 1,0-1-1,0 1 0,0-1 1,5 1-1,4-2 96,0 0 0,0 0 1,0-1-1,0 0 0,22-9 0,-6 2-40,-13 5-4,0-1 0,-1-1-1,18-9 1,-28 13-74,1-1-1,-1 0 0,-1 0 0,1 0 0,0 0 1,-1-1-1,0 1 0,0-1 0,0 0 0,0 0 1,0 0-1,-1 0 0,0 0 0,3-9 1,-3 9-26,-1-1 1,0 0-1,0 0 1,-1 0 0,1 1-1,-1-1 1,0 0-1,0 0 1,-1 0 0,0 0-1,1 0 1,-2 1 0,1-1-1,0 0 1,-1 1-1,0-1 1,0 1 0,-3-5-1,1 2-12,-1 1-1,0 0 0,0 0 0,0 0 0,0 0 1,-1 1-1,0 0 0,0 0 0,-1 0 1,-9-5-1,13 8-9,0 0-1,-1 1 1,1-1 0,-1 1 0,1 0 0,-1 0 0,1 0-1,-1 0 1,1 0 0,-1 1 0,0 0 0,1 0 0,-1 0-1,0 0 1,0 0 0,1 1 0,-1 0 0,1-1-1,-1 1 1,1 1 0,-1-1 0,1 0 0,-1 1 0,1 0-1,0 0 1,0 0 0,0 0 0,0 0 0,0 1 0,1-1-1,-1 1 1,1-1 0,-4 6 0,-2 4-21,0 0-1,1 0 1,1 1-1,0 0 1,1 0 0,0 0-1,-4 19 1,0 6-9,1 1-1,-6 68 0,14-92 40,0-1 1,0 0-1,2 1 0,0-1 0,0 0 0,1 0 0,1 0 0,0 0 1,1-1-1,13 25 0,-14-32-2,1 1 0,-1-1 1,2 0-1,-1 0 0,1 0 0,-1-1 1,2 0-1,-1 0 0,0 0 0,1-1 0,0 0 1,0 0-1,0-1 0,1 0 0,-1 0 1,1-1-1,-1 0 0,1 0 0,9 0 1,11 1-6,0-1 1,1-2 0,-1-1-1,28-4 1,114-23-1634,-162 26 846,0 0 0,1-1 0,-1 0 0,12-6 0,11-12-5353,-14 12 1857,1 7-150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3:58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144 520 12288,'0'-6'724,"0"0"0,-1 0 1,0 0-1,0 0 0,0 0 0,-1 0 1,0 1-1,0-1 0,-1 1 1,1-1-1,-1 1 0,0 0 1,0 0-1,-1 0 0,-6-7 1,-4-4-288,1-1 0,1 0 1,1-1-1,0 0 0,-9-23 1,16 30-432,-1-1 1,1 0-1,1 1 1,0-1-1,1 0 1,0-1-1,1 1 1,0 0-1,2-16 1,-1 21-93,1 1 1,0-1-1,0 1 1,1-1 0,0 1-1,0 0 1,1-1-1,-1 1 1,1 0 0,0 1-1,1-1 1,0 0 0,0 1-1,0 0 1,0 0-1,1 0 1,0 1 0,8-7-1,-3 5-469,-1 1-1,1 0 1,0 0-1,0 1 1,1 1-1,0-1 1,21-2 0,-3 2-2914,53 0 0,-40 4-717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3:59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1239 9472,'4'6'615,"0"-1"0,1 1 0,0-1 0,0 0 0,0 0 0,0 0 0,1-1 0,7 5 1,-7-5-135,1-1 0,-1 0 0,1 0 0,0 0 1,0-1-1,8 2 0,-11-3-302,1-1 0,0 0 0,-1 0 0,1 0 1,-1 0-1,1-1 0,0 0 0,-1 0 0,1 0 0,5-2 0,5-3 168,-1 0-1,0-1 1,0-1-1,0 0 1,-1 0 0,15-14-1,-21 16-209,0 0 0,-1-1 0,0 0 0,0 0 0,0 0 0,-1-1 1,-1 1-1,1-1 0,-1 0 0,0-1 0,-1 1 0,3-11 0,0-8 32,-2-1 0,-1 0-1,-1 0 1,-3-46 0,-19-105-42,10 127-131,-1 1 0,-3 1 1,-30-74-1,-83-135-259,90 189 256,-51-85 94,84 147-189,11 13 83,15 16 39,0 4 58,-1 2 0,-1 0 0,-1 1 0,-2 1 0,-1 0 0,-1 2 0,11 33 0,91 260-89,-84-235-126,101 244-1139,-128-323 988,-4-5-84,1-1 0,-1 1 0,0 0 0,0 0-1,0 0 1,-1 0 0,1 0 0,0 7 0,-3-13 14,0 1 0,0 0-1,1 0 1,-1 0 0,0-1 0,1 1 0,-1 0 0,0-1 0,1 1 0,-1 0 0,1-1 0,-1 1 0,0-1 0,-7-11-3440,-4-10-436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3:59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1 134 9728,'12'6'3680,"1"-6"-2848,17-6 864,-18 0 223,14-5-255,6-6 32,6-6-576,0 2-224,7-3-512,3 7-256,10 7-64,5 5-864,11 10-256,9 5-1280,0 7-544,-3 0-2495</inkml:trace>
  <inkml:trace contextRef="#ctx0" brushRef="#br0" timeOffset="1">988 72 11648,'-19'0'4384,"7"0"-3393,5 0 3169,1 5-3328,0 7-480,6 5-224,6 5-96,0 1-32,7 4 64,6 1-192,0 0-32,7 5-864,-7 1-352,0 0-1280,6 4-479,7 3-1569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33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1463 22207,'137'248'2246,"-5"19"-246,-125-253-1764,1-1 0,0 1 0,20 23 0,-28-37-227,11 10 328,-10-10-321,-1 0 0,1 0 0,-1 0 0,1 0 0,-1 0 0,1 0 0,-1 0 0,1 0 0,-1 0 0,1 0 0,-1 0 0,1-1 0,-1 1 0,1 0 0,-1 0 0,1 0 0,-1-1 0,1 1 0,-1 0 0,0-1 0,1 1 0,-1 0 0,0-1 0,1 1 0,-1-1 0,0 1 0,1 0 0,-1-1 0,0 1 0,0-1 0,0 1 0,1-1 0,-1 1 0,0-1 0,5-11 140,-1-1 0,-1 1 0,0-1 0,0 0 0,1-19 0,1-4 49,15-94 302,103-545 266,-29 306-853,-42 175 54,35-104-809,-56 199 70,-17 45-186,-7 27-2003,16-41 0,-19 57-1750,-13 19-1103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3:59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11 11648,'-12'-11'5375,"12"16"-4479,6-5-1248,7 0-96,12 0-543,13 6-257,7 0-3136,10 9-1440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00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16 11392,'-5'-3'674,"1"1"1,-1 0-1,0 0 1,0 1-1,0-1 1,0 1 0,0 0-1,0 0 1,0 1-1,0 0 1,-6 0-1,8 0-462,0 1-1,0 0 0,0 0 0,0 0 1,0 0-1,0 0 0,0 1 0,1-1 1,-1 1-1,0-1 0,1 1 0,-1 0 1,1 0-1,-1 1 0,1-1 0,0 0 1,0 1-1,0-1 0,-2 5 0,-2 4-98,0 0-1,0 0 1,2 1-1,-1-1 1,1 1-1,1 0 1,-3 16-1,4-8-36,0 1 1,1 0-1,3 31 1,-2-43-61,1-1 0,1 1 0,-1-1 0,1 0 1,1 0-1,-1 1 0,1-2 0,1 1 0,-1 0 1,2-1-1,-1 1 0,1-1 0,0-1 1,0 1-1,0-1 0,1 1 0,0-1 0,1-1 1,-1 0-1,1 0 0,0 0 0,1 0 0,-1-1 1,14 5-1,-1-3-75,0-1-1,1 0 1,-1-2-1,1-1 1,0 0 0,-1-1-1,34-4 1,-29 0-1020,0-1 1,0-1-1,29-10 1,-38 9-592,0 0 1,-1-1 0,21-13 0,1-8-2907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00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34 8704,'-3'-10'1591,"3"9"-1357,0 0 1,0 0-1,0 0 1,-1 0-1,1 0 0,0 0 1,-1 0-1,1 0 1,-1 0-1,1 0 1,-1 0-1,1 0 1,-1 0-1,0 0 1,0 0-1,1 1 1,-1-1-1,0 0 1,0 0-1,0 1 0,0-1 1,0 0-1,0 1 1,0-1-1,0 1 1,0 0-1,0-1 1,0 1-1,0 0 1,0-1-1,0 1 1,0 0-1,0 0 1,0 0-1,-2 0 0,-5 8 641,4-2-765,0 1 0,0-1 1,0 1-1,1-1 0,0 1 0,0 0 0,1 0 0,0 0 1,-1 9-1,-1 10 225,-1 32 0,4-46-219,-1 16-2,2 0 0,1 0 0,1-1 1,10 49-1,-10-68-102,0-1 1,1 0-1,-1 0 0,2 0 1,-1 0-1,1 0 1,6 8-1,-7-12 41,-1 0 0,1 0 0,0 0-1,0 0 1,0 0 0,0 0 0,0-1-1,1 0 1,-1 0 0,1 0 0,0 0 0,-1 0-1,1-1 1,0 1 0,5 0 0,-7-2-7,0 0 0,0 0 1,0 0-1,0 0 0,1 0 0,-1 0 1,0 0-1,0-1 0,0 1 1,0-1-1,0 0 0,0 0 1,0 1-1,0-1 0,0-1 1,0 1-1,0 0 0,-1 0 0,1-1 1,0 1-1,-1-1 0,1 1 1,-1-1-1,0 0 0,1 1 1,-1-1-1,0 0 0,0 0 0,0 0 1,0 0-1,0-3 0,3-6 163,0-1 0,-1 0 1,0 0-1,1-15 0,-3 16-86,3-15 190,0 6 314,0-37 1,-2 34-154,2 14-322,-4 9-150,1 0 0,-1 0-1,0 0 1,1 0 0,-1 0-1,0 0 1,1 1 0,-1-1-1,0 0 1,0 0 0,1 0-1,-1 0 1,0 0 0,0 1-1,1-1 1,-1 0-1,0 0 1,0 0 0,1 1-1,-1-1 1,0 0 0,0 1-1,0-1 1,0 0 0,1 0-1,-1 1 1,0-1 0,0 0-1,0 1 1,0-1-1,4 9 4,0 1-1,-1-1 1,3 12-1,-3-9-47,9 21-1,3-3-459,34 48 0,-43-69 309,4 4-680,0-1-1,0 0 0,2 0 1,-1-1-1,18 12 0,-27-21 596,-1-1-1,0 0 0,1 0 0,-1 0 0,1 0 1,0 0-1,-1-1 0,1 1 0,0 0 0,-1-1 1,1 1-1,0-1 0,0 1 0,0-1 0,-1 0 1,1 0-1,0 0 0,0 0 0,0 0 0,0 0 1,-1-1-1,1 1 0,0-1 0,0 1 0,-1-1 1,1 1-1,2-3 0,14-8-3933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01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14208,'0'0'10762,"1"3"-9882,29 60 269,3 5-1039,3 22-33,13 32-513,72 130 0,-17-62-3617,-58-93-1174,-8 3-5450,-24-55 6592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02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32 8320,'0'-1'146,"0"1"0,0-1 0,0 1 0,0-1 0,0 1 0,0-1 0,0 0 0,0 1 0,-1-1 0,1 1 0,0-1 0,0 1-1,0-1 1,-1 1 0,1-1 0,0 1 0,-1-1 0,1 1 0,0-1 0,-1 1 0,1-1 0,-1 1 0,1 0 0,0-1 0,-1 1 0,1 0 0,-2-1 0,-11-16 11880,22 32-10342,4 12-1396,-2 1 0,14 52 0,4 61-94,-18-84-74,16 84 49,28 133-103,-41-203 10,-9-39-314,14 44 0,-16-59-322,-3-14 323,0-1 0,1 0 0,-1 0 0,1 0 0,-1 0 0,1 0-1,-1 0 1,1 0 0,0 0 0,2 3 0,-3-5 93,0 0 1,1 1-1,-1-1 1,0 0-1,1 0 1,-1 0-1,0 0 1,1 0-1,-1 0 1,0 0-1,1 0 1,-1 0-1,0 0 1,1 0-1,-1 0 1,0 0-1,1 0 0,-1 0 1,0 0-1,0 0 1,1 0-1,-1 0 1,0 0-1,1 0 1,-1-1-1,0 1 1,1 0-1,-1 0 1,0-1-1,12-8-3072,-6 4 1426,17-6-3036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02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9984,'0'-6'11164,"1"14"-8867,4 18-2836,10 7 495,24 39 0,-32-59-193,1 0-735,0 0 0,11 12 1,-15-20-163,0-1 1,0 1 0,1-1 0,7 5 0,1-2-3139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03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38 8192,'-13'-32'3744,"13"26"-2432,6 12-1408,1-1-160,12 7-928,4 3-448,9 2-1536,12 17-704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0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77 314 13056,'-1'0'442,"0"-1"1,0 1 0,0 0 0,0-1-1,-1 1 1,1-1 0,0 1-1,0-1 1,0 1 0,0-1 0,0 0-1,0 1 1,1-1 0,-1 0 0,0 0-1,-1-1 1,-14-20 1719,11 13-971,-1-2-918,1 0-1,0 0 1,0-1 0,2 0-1,-1 0 1,1 0-1,1 0 1,-1-17 0,2 16-247,1 1 0,0 0 0,0-1 0,1 1 0,1 0 0,0 0 0,7-19 0,-9 29-26,1 0 1,0 1 0,0-1 0,0 0 0,0 0-1,0 1 1,0-1 0,0 0 0,0 1 0,1-1 0,-1 1-1,1 0 1,-1-1 0,1 1 0,-1 0 0,1 0-1,0 0 1,0 0 0,0 0 0,-1 0 0,1 1 0,0-1-1,0 1 1,0-1 0,0 1 0,0 0 0,0-1-1,0 1 1,0 0 0,0 0 0,0 1 0,0-1 0,4 1-1,2 1 2,0 1-1,0 0 0,-1 0 1,1 0-1,-1 1 1,14 9-1,31 27 65,67 65 0,-46-38-214,-20-14-854,-37-36-1055,1-1 0,26 21 0,-10-14-4028,-15-18 1813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03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45 503 10880,'4'0'564,"1"-1"0,-1 1 1,1-1-1,-1 0 0,1 0 0,-1-1 1,1 1-1,-1-1 0,0 0 1,0 0-1,0-1 0,0 1 1,0-1-1,-1 0 0,7-5 1,2-5 226,-1 0 0,19-27 0,-25 32-716,2-4 18,0 0 0,0-1 0,-1 0-1,-1 0 1,0 0 0,-1-1 0,-1 0 0,0 1 0,0-1 0,-1 0 0,-1-1 0,-2-25 0,1 30-72,-1 0 0,0 0 1,-1 0-1,0 0 0,-1 0 0,0 0 0,0 1 0,-1-1 1,0 1-1,-1 0 0,0 0 0,-1 1 0,1-1 0,-2 1 1,1 0-1,-1 1 0,0 0 0,-13-10 0,17 15-26,0 0-1,0 0 1,1 0-1,-1 1 1,-1-1-1,1 1 1,0 0-1,0 0 1,0 0-1,-7 0 1,8 1-1,0 0 1,-1 0-1,1 0 1,0 1-1,0-1 1,0 1-1,-1-1 1,1 1-1,0 0 1,0 0-1,0 0 0,0 0 1,0 1-1,0-1 1,1 0-1,-1 1 1,-3 2-1,0 3-6,-1 0-1,1 0 0,0 0 0,1 1 1,0 0-1,0 0 0,0 0 1,1 0-1,1 0 0,-1 1 1,-1 12-1,1 2 2,0 0-1,2 0 1,1 28 0,2-26 206,0-1-1,2 1 1,11 41-1,-11-53-27,1 0 1,0 0-1,1 0 0,0 0 0,1-1 0,1 0 0,0 0 0,10 10 1,-11-15-94,1 0 1,-1-1 0,1 0-1,1 0 1,-1-1 0,1 0-1,0-1 1,0 0 0,1 0-1,-1-1 1,1 0 0,18 3-1,1-2-36,0-1-1,0-2 0,33-2 1,116-15-1014,-34 1-4379,-102 12 1616,-10-6-1556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05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17 6656,'7'-16'15013,"-8"17"-14197,-5 10-287,1 0 0,-5 16 0,0 1-250,-20 46-55,4 1 0,-20 93 0,45-164-227,-47 189-122,37-138-195,10-51 595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34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1730 11136,'-3'-5'1163,"2"3"-898,0 1 1,1-1 0,-1 1 0,0 0-1,0-1 1,0 1 0,0 0-1,0 0 1,-1-2 0,1 3 117,0 0 1,0-1-1,0 1 1,1-1-1,-1 1 0,0 0 1,0 0-1,0-1 1,0 1-1,0 0 1,0 0-1,-1 0 1,4 7 1008,62 68 714,24 38-718,54 66 14,116 100 779,-254-276-2141,0 2-3,0-1 0,0-1 0,1 1 0,0 0 0,-1-1 0,1 0 0,7 3-1,-11-6-23,0 1 0,0-1 0,1 0 0,-1 0-1,0 0 1,0 0 0,0 0 0,0 0 0,1 0-1,-1 0 1,0 0 0,0 0 0,0 0 0,0-1-1,0 1 1,0 0 0,2-2 0,-1 1 20,0 0 0,-1-1 0,1 1 1,0-1-1,-1 1 0,0-1 0,1 0 0,-1 0 0,0 0 1,0 1-1,0-1 0,2-4 0,4-15 189,0 0 1,4-25-1,14-102 306,3-51-160,123-610 112,-92 585-1973,136-341-1,-147 456-825,23-63-7111,-55 119 3596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06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6 8704,'-2'-1'617,"0"0"-1,0 1 1,-1-1 0,1 0 0,0 0 0,0 1 0,-1 0 0,-4-1 5674,8 8-5342,1-1-702,1-1 0,0 0 0,0 0 0,0 0 0,1 0 0,-1-1 0,8 7 0,35 29 740,-17-15-643,146 143 237,-113-107-505,-25-24-141,71 56 1,-50-45-1099,-65-59-5956,7 10 6526,-1 0 0,1 0 1,0 0-1,-1-1 0,1 1 1,0 0-1,0-1 0,0 1 1,0 0-1,0 0 0,0-1 1,1 1-1,-1 0 0,0 0 1,1-3-1,0-7-3604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07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 8704,'-3'-1'701,"1"1"0,0-1 1,-1 1-1,1 0 1,0 0-1,-1 0 0,1 0 1,0 0-1,-4 1 1,-5 0 3585,13 11-3402,4-1-616,1-1 1,1 1-1,0-2 0,0 1 1,11 9-1,53 41 376,-38-33-405,141 107 646,-154-117-887,1 1 35,-1-1 0,28 15 0,-38-23-556,-10-8 381,0 0 0,-1-1 0,1 1 0,0 0 0,-1-1 0,1 1 0,0-1 0,0 1 0,0-1 0,-1 1 0,1-1 0,0 1 0,0-1-1,0 0 1,2 1 0,-2-19-6338,-1 6 1983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07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9600,'1'3'8351,"3"7"-3968,17 73-2062,10 217-199,-24-191-1930,31 153 1,-36-248-95,0 0 1,-1 0-1,-2 19 0,1-14-2020,2 23 0,15-59-10845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13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5 8320,'-1'-5'13135,"-11"22"-11682,8-13-1193,1 1-1,0 0 1,-6 9-1,-2 16 108,1 0 0,2 0 0,1 1 0,-5 40 0,-4 21-47,6-47-215,-30 122 14,-14 65-176,21-79 210,-5 16-95,20-73-244,16-76-741,3-12-5618,6-14 1489,5 2 923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13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 8832,'-7'-7'10858,"21"26"-9930,0 4-443,55 99 1334,21 54-585,-63-130-995,57 73 0,304 349 1084,-372-450-1267,18 16 0,-19-21 0,23 29 0,-20-25-30,-17-16-714,12-40-9306,-7 17 5093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14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10624,'-6'6'13221,"8"-5"-13155,-1-1 1,0 1-1,0 0 1,1-1 0,-1 1-1,0-1 1,1 1-1,-1-1 1,1 0 0,-1 0-1,0 1 1,1-1-1,-1 0 1,1 0 0,2-1-1,9 2 213,12 3 71,157 25 670,-142-24-1091,0-1 0,70-2 0,-68-2-2916,-40-11-5338,5 4 4331,4-3-70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14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14 134 7296,'0'3'527,"-2"14"1285,2-16-1739,0-1-1,0 1 1,0-1-1,0 1 1,0-1-1,0 0 1,-1 1 0,1-1-1,0 1 1,0-1-1,-1 0 1,1 1-1,0-1 1,-1 0 0,1 1-1,0-1 1,-1 0-1,1 1 1,0-1-1,-1 0 1,1 0-1,-6 1 5123,6-19-886,0 17-4134,0 0 0,1-1-1,-1 1 1,1-1 0,-1 1-1,1 0 1,-1-1-1,1 1 1,0 0 0,-1-1-1,1 1 1,0 0 0,0 0-1,0 0 1,0 0 0,0 0-1,0 0 1,1 0-1,-1 0 1,0 0 0,2 0-1,35-17 1062,-23 13-948,12-6-42,1 1 1,56-11 0,64-1 58,16-4-33,-151 24-431,1 0 0,19 0 0,-7 2-5118,-18 0 2338,6 4-6128,-9-2 6966,7 3-2576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31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72 8320,'-3'-2'4525,"3"2"-4437,0 0 143,-1 0-1,1 0 0,0 0 1,-1 0-1,1 0 0,-1 0 1,1 0-1,0 0 0,-1 0 0,1 0 1,0 0-1,-1 0 0,1 0 1,0-1-1,-1 1 0,1 0 0,0 0 1,-1 0-1,1 0 0,0-1 1,-1 1-1,1 0 0,0 0 1,0-1-1,-1 1 0,1-1 0,-5-3 246,1-1 0,-1 1 0,0 0 0,0 0-1,0 0 1,-1 1 0,0-1 0,1 1 0,-1 1-1,-9-4 1,-14-7 888,26 12-1251,0-1 1,0 1 0,0 0 0,-1 0 0,1 0 0,-1 0 0,1 1 0,0-1 0,-1 1-1,1 0 1,-1 0 0,1 0 0,-1 0 0,1 1 0,-1-1 0,-5 3 0,4-1-57,0 0-1,0 1 1,0-1 0,1 1 0,0 0 0,-1 0 0,1 1 0,0-1 0,1 1 0,-5 5 0,-1 2-43,1 1-1,1 0 1,0 0 0,0 1-1,1 0 1,1 0 0,-6 20-1,7-9-28,1 1 0,1-1 0,1 0 0,1 1 0,4 26 0,21 134 9,-16-147-2,1-1-1,22 56 0,-28-85 10,0 0 0,0 0 0,1 0 1,0 0-1,1-1 0,-1 0 0,1 0 0,1 0 1,8 7-1,-10-11 4,0 1 0,0-1 1,0 0-1,0 0 0,1-1 0,-1 1 1,1-1-1,-1 0 0,1-1 0,0 1 1,0-1-1,-1-1 0,1 1 0,0-1 1,8 0-1,2-2 23,-1 0 1,0-1 0,0-1-1,24-9 1,54-31 68,-74 34-80,0 0 0,-1-2 0,-1 0 0,0-1 0,19-20 0,-28 25 3,-1 0 0,0 0-1,-1-1 1,0 0-1,0 0 1,-1 0 0,0-1-1,0 0 1,-2 0-1,1 0 1,-1-1 0,2-11-1,-3 11 37,0 1 1,-1-1-1,-1 1 0,0-1 0,0 0 1,-1 1-1,0-1 0,-1 0 1,0 1-1,-1 0 0,0-1 0,0 1 1,-1 0-1,-1 1 0,0-1 0,0 1 1,0 0-1,-2 0 0,-8-10 0,-13-12 255,-42-34 0,4 4-149,67 71-192,1 1 0,1-1 0,0 0 0,0 1-1,6 10 1,6 5 48,0 0 0,2-1 0,1-1 1,36 37-1,-37-43-17,9 9 41,48 39 0,45 35-99,-42-33 66,-45-41-4,-25-18 818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35.6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750 694 10240,'-21'14'3986,"8"-8"-2917,12-5-924,0-1 0,0 1 0,0-1 0,0 0 1,-1 0-1,1 1 0,0-1 0,0 0 0,0 0 0,0 0 0,0 0 0,-1 0 1,1-1-1,0 1 0,0 0 0,0 0 0,0-1 0,0 1 0,0-1 1,0 1-1,-1-1 145,-5-4 439,6 4-534,0 1 0,-1-1 0,1 0 0,-1 1-1,1-1 1,-1 1 0,1-1 0,-1 1-1,0 0 1,1-1 0,-1 1 0,1 0 0,-4 0-1,2 1-67,0 0-1,0-1 0,0 1 1,0 0-1,0 0 0,0 1 1,0-1-1,-3 3 1,-5 3-147,1 1 1,-1 1 0,-10 12-1,11-12 252,-6 9-86,0-1 0,2 2 0,-15 22 0,-34 65 149,45-72-262,-53 86 123,-21 38-24,88-151-119,3-6-18,0 0 1,0 0 0,1 0 0,-1 0 0,0 1 0,1-1 0,-1 0 0,0 0 0,1 0 0,0 1 0,-1-1 0,1 0 0,0 1 0,0-1 0,0 0 0,-1 1 0,1-1 0,1 2 0,-1-3 1,0 0 1,0 0-1,0 1 1,0-1-1,1 0 1,-1 0-1,0 0 1,0 0-1,0 0 1,1 0-1,-1 0 1,0 0-1,0 0 1,0 0-1,1 0 1,-1 0-1,0 0 1,0 0-1,0 0 1,0 0 0,1 0-1,-1 0 1,0 0-1,0 0 1,0 0-1,1 0 1,-1 0-1,0 0 1,0 0-1,0-1 1,0 1-1,1 0 1,-1 0-1,0 0 1,0 0-1,0 0 1,0 0-1,0-1 1,0 1-1,0 0 1,1 0-1,-1-1 1,3-3-15,1-1 1,-1 1-1,0-1 1,0 0-1,0 0 1,-1 0-1,1 0 1,-2-1-1,4-9 1,0-2 0,15-35 19,3 0 0,2 2 0,2 1 1,2 1-1,40-51 0,196-208 1199,-203 240 792,-61 66-1922,0 0 0,-1 1-1,1-1 1,0 0 0,-1 1-1,1-1 1,-1 0-1,1 0 1,-1 1 0,0-1-1,1 0 1,-1 0-1,0 0 1,0 0 0,1 1-1,-1-3 1,0 3-47,-1 0-1,1-1 1,0 1 0,-1 0-1,1-1 1,0 1-1,-1 0 1,1 0 0,0-1-1,-1 1 1,1 0 0,0 0-1,-1 0 1,1 0 0,-1 0-1,1-1 1,-1 1-1,1 0 1,0 0 0,-1 0-1,1 0 1,-1 0 0,1 0-1,-1 0 1,1 0 0,0 1-1,-1-1 1,1 0 0,-1 0-1,1 0 1,0 0-1,-1 1 1,1-1 0,-1 0-1,-15 6 43,0 0 0,0 1 0,0 0-1,1 2 1,0-1 0,1 2-1,0 0 1,-24 23 0,12-7-64,2 0 0,0 2 0,-24 40 1,-76 133 22,67-106-74,49-83 40,-102 180-197,106-184 116,1-1 0,-1 1 0,1-1 1,0 1-1,1 0 0,0 0 0,0 1 0,0 9 0,2-16 65,0-1 0,0 1 0,0-1 0,0 0 0,0 1 0,1-1 0,-1 0 0,0 1 0,1-1-1,-1 0 1,1 0 0,-1 1 0,1-1 0,0 0 0,-1 0 0,1 0 0,0 0 0,0 0 0,0 0 0,0 0 0,0 0 0,0 0 0,0 0 0,2 0-1,-2 0 16,0-1-1,0 0 1,1 1-1,-1-1 1,0 0-1,0 0 1,1 0-1,-1 0 0,0 0 1,0 0-1,0 0 1,1-1-1,-1 1 1,0 0-1,0-1 1,0 1-1,1-1 0,-1 1 1,0-1-1,0 1 1,0-1-1,0 0 1,0 0-1,0 1 0,0-1 1,0 0-1,0-1 1,6-7-1,0-1-1,-1 1 1,0-1 0,-1 0 0,0 0 0,4-13 0,4-8 17,28-51 43,81-123 1,-70 124 120,50-102 0,-82 140-41,-2 0 0,-2-1 0,-2-1 0,12-68 0,-23 98-27,-1-1 0,-1 1 0,0-18 0,-1 29-77,0 1-1,-1-1 1,1 1-1,-1-1 1,1 1-1,-1-1 1,0 1-1,0 0 1,-1-1-1,1 1 0,-1 0 1,0 0-1,0 0 1,0 0-1,0 0 1,0 1-1,0-1 1,-6-4-1,7 6-17,0 0 0,-1 1 1,1-1-1,-1 0 0,0 1 0,1-1 0,-1 1 1,0-1-1,1 1 0,-1 0 0,0 0 0,1 0 1,-1 0-1,0 0 0,1 0 0,-1 0 0,0 1 1,1-1-1,-1 0 0,0 1 0,1-1 1,-3 2-1,-2 1 5,0 1 1,0-1-1,0 1 1,-6 6-1,-4 5-2,0-1-1,1 2 1,-24 34 0,-34 65 53,-141 312-4,206-408-56,-120 285 23,112-257-43,2 0-1,3 1 1,1 1 0,-5 75 0,14-96-40,5 52 1,-2-66 12,1 1 0,0-1 0,0 0 1,12 26-1,-13-35 19,1 0-1,0 1 0,0-1 1,0 0-1,1 0 1,0-1-1,6 7 1,-8-9 14,0 0 0,0-1 0,0 1 0,0-1 0,0 0 0,1 0 0,-1 0 0,0 0 1,0 0-1,1 0 0,-1-1 0,1 1 0,-1-1 0,1 1 0,-1-1 0,1 0 0,-1 0 0,1 0 0,2-1 0,0 0 2,0-1-1,0 1 1,0-1-1,0 0 0,0-1 1,0 1-1,-1-1 1,5-3-1,36-32-17,-23 18 17,1 1 6,130-123 70,157-252 349,-178 192 27,-107 158-260,-1-2 0,27-78 0,-44 106-143,-2 0 0,0-1 0,-2 1-1,4-38 1,-7 49-24,0 0 0,-1 1 0,0-1 0,0 0 0,0 1 0,-1-1 0,-3-8 0,3 11-1,0 0 1,0 0-1,0 1 0,0-1 0,-1 1 0,1-1 0,-1 1 0,0 0 0,0 0 0,-1 1 0,1-1 0,-7-4 0,4 4-1,0 0 0,0 1-1,0-1 1,0 1 0,0 1-1,-1-1 1,1 1 0,-8-1 0,0 1 8,-1 1 1,-22 3 0,20-1-23,1 0 1,1 2-1,-1 0 1,0 1-1,1 0 0,0 2 1,0-1-1,1 2 1,-21 13-1,20-10-2,1 1 0,0 0-1,0 1 1,1 0 0,1 1 0,0 1-1,1 0 1,-11 21 0,-12 29-3,4 2-1,-24 74 1,30-64-21,3 0 0,4 2-1,-9 90 1,15-40-25,7 147-1,6-225-23,1 0 1,11 50-1,-11-88 42,0 1-1,8 18 1,-9-28 28,0 0 1,0 1-1,0-1 1,0-1-1,1 1 1,0 0-1,0-1 1,0 1 0,0-1-1,6 5 1,-8-7 5,1 0 0,-1 0 0,1 0 0,-1 0 0,1 0 0,-1-1 0,1 1-1,0 0 1,-1-1 0,1 1 0,0-1 0,0 0 0,-1 1 0,1-1 0,0 0 0,0 0 0,-1 0 0,1 0 0,0-1 0,0 1 0,-1 0 0,1-1 0,0 1 0,-1-1 0,2 0 0,2-2 3,-1 0 1,0 0-1,0 0 0,0-1 0,0 1 1,-1-1-1,0 0 0,4-6 1,79-132 144,-66 106-112,10-23 36,-2-1-1,36-114 0,13-131 106,-57 206-75,14-181 0,-31 208-88,-4 1 0,-2-1 0,-17-92 1,13 126 1,-22-68 0,23 91-3,0-1 0,-1 1 0,-1 0 1,0 1-1,-1 0 0,-18-21 0,23 30-4,0 1 0,-1-1 0,0 1 0,0 0 0,0 0 0,-1 0 0,1 1 0,-1 0 0,0 0 0,0 0 0,-7-2 0,9 4-9,0 0 1,0 1 0,0-1-1,0 1 1,0 0-1,-1 0 1,1 0-1,0 0 1,0 1-1,0 0 1,0 0-1,0 0 1,0 0 0,0 0-1,0 1 1,0 0-1,0 0 1,-4 3-1,0 1-13,-1 1 0,1 0 0,0 1 0,-10 12 0,-27 41-61,40-55 68,-18 29-17,2 0 0,-33 73 0,30-46 18,-16 65-1,15-37-28,4 1-1,5 1 1,-8 135 0,30 54-112,1-211 46,4-2-1,19 73 1,-8-71-2,-19-63 93,0 1-1,0-2 1,1 1-1,0 0 1,0-1-1,9 11 1,-12-16 7,0 0 0,0 1-1,1-1 1,-1 0 0,0 0 0,1 0-1,-1 0 1,1 0 0,-1 0 0,1 0 0,0-1-1,-1 1 1,1 0 0,0-1 0,0 0-1,-1 1 1,1-1 0,0 0 0,0 0 0,-1 0-1,1 0 1,3 0 0,-1-1 0,0-1 1,-1 1 0,1-1-1,0 0 1,0 0-1,-1 0 1,1 0-1,4-5 1,20-17 2,-2-2 0,0 0 0,-2-2 1,35-50-1,-36 40 22,-1 0 0,-1-1 0,26-75 0,1-16 42,44-200 0,-77 255-41,-3 0 0,-4-1-1,-3-1 1,-5-96 0,-3 140-19,-1 0 1,-1 0 0,-2 0-1,-2 1 1,-1 0 0,-20-46-1,20 56-2,-2 1-1,0 0 0,-1 1 1,-1 0-1,-1 1 0,-1 1 1,-1 0-1,0 1 0,-32-24 1,39 34-1,0 0 1,-1 1 0,1 0-1,-1 1 1,-1 0 0,1 0-1,-1 1 1,-13-2 0,17 4-8,-1 1 0,1 1 0,0-1 0,0 1 0,0 1 0,0-1 0,0 2 1,0-1-1,0 1 0,0 0 0,0 0 0,0 1 0,-8 5 0,3-1 0,1 0 0,0 1-1,1 1 1,0 0-1,0 1 1,-12 14 0,-1 4 0,-27 42 1,26-30-4,3 1 0,0 1 0,3 0 0,2 2-1,1 0 1,3 1 0,1 0 0,-9 79 0,13-43-6,5 1 0,2-1 1,4 1-1,16 93 0,-2-78-31,4 1-1,58 165 1,-66-229 6,0-2 1,2 0 0,2 0-1,20 29 1,-32-54 25,0 0-1,1 0 1,0-1-1,0 0 1,0 0 0,0 0-1,1-1 1,0 0 0,0-1-1,10 5 1,-12-6 13,1-1 0,0 0 1,0-1-1,-1 0 0,1 0 0,0 0 1,0 0-1,0-1 0,0 0 0,0 0 1,0-1-1,0 0 0,0 0 0,11-3 1,-2-2 17,0 0 0,-1 0 1,0-1-1,-1-1 1,24-17-1,-17 9-3,-1-1 1,33-36-1,-41 39 1,0 0 0,-1-1 0,-1 0 1,-1-1-1,0 0 0,0 0 0,7-29 0,-4 1-11,10-79 0,-15 79 1,-2-1 0,-2 1-1,-2-1 1,-2 1 0,-2 0-1,-2-1 1,-14-50 0,2 40 19,-2 1 1,-2 1 0,-3 2-1,-45-70 1,54 96 7,-20-24 0,28 40-34,0 1 1,-1-1-1,1 1 0,-1 1 0,-15-10 0,21 15-3,-1-1 1,0 1-1,0 0 0,-1 1 0,1-1 0,0 1 0,-1-1 0,1 1 0,0 1 0,-1-1 0,1 1 0,-1-1 0,1 1 0,-1 1 1,1-1-1,-1 1 0,1-1 0,-1 1 0,1 0 0,0 1 0,-1-1 0,1 1 0,0 0 0,0 0 0,0 0 0,0 1 1,1-1-1,-7 6 0,2 0-1,-1 1 1,2 0-1,-1 0 1,1 1-1,0-1 1,1 2 0,0-1-1,1 1 1,0 0-1,-4 15 1,-4 17 7,2 0 0,-10 88 1,16-64 0,5 95 0,12-20-134,37 170 0,-37-255-190,32 97-1,-35-131-54,0 0 0,2-1-1,0 0 1,2 0 0,0-2 0,28 34-1,-34-46-88,0-1 0,1 1 0,0-2 0,1 1 0,-1-1 0,13 7 0,-17-11 83,0 0 0,0-1 0,0 1 0,0-1 0,0 0 1,0 0-1,0 0 0,1 0 0,-1-1 0,0 0 0,0 0 0,1 0 0,-1 0 0,0-1 0,0 1 1,1-1-1,3-2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38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839 1 9216,'-1'1'10853,"-3"3"-10457,1 1 0,0-1-1,1 1 1,-1-1 0,1 1 0,0 0 0,0 0 0,1 0 0,-1 0 0,0 9 0,-4 10 497,-35 135 1154,-35 101-1359,4-84-535,21-57-114,31-71-36,-185 442 85,-91 263-147,277-702-207,12-34-234,0 0 1,-5 27-1,43-136-7553,-27 81 6656,1 1 0,-1-1-1,2 1 1,0-1 0,7-9-1,13-19-2724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0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41 431 6784,'2'7'1166,"-1"0"-1,1 0 1,-1 0 0,-1 0 0,1 0-1,-2 16 7056,0-23-8144,1-1 1,-1 1-1,0-1 0,0 1 0,0-1 0,1 0 0,-1 1 0,0-1 0,1 0 0,-1 0 0,0 0 0,1 1 0,-1-1 1,1 0-1,0 0 0,-1-2 0,0 1 68,-5-11 19,0 0 0,1 0 0,1 0 0,0-1 0,1 0 0,0 0 0,1 0-1,1 0 1,0-16 0,3-10-26,11-76 0,-8 90-85,-2 0 4,2 1 0,14-44 0,-18 67-57,-1 1 0,1-1 1,-1 1-1,1-1 0,0 1 1,0 0-1,-1-1 0,1 1 0,0 0 1,0-1-1,0 1 0,1 0 0,-1 0 1,0 0-1,0 0 0,1 0 1,2-1-1,-2 1 1,0 1-1,0 0 1,0 0 0,0-1-1,0 1 1,0 0 0,0 1 0,0-1-1,0 0 1,0 1 0,0-1 0,0 1-1,0-1 1,2 2 0,12 6 20,0 0 1,-1 1-1,0 1 1,27 22-1,9 7 37,-33-23-116,-15-13 46,-1-1 0,0 1 0,1-1 0,-1 0 1,1 0-1,0 0 0,0-1 0,3 3 0,-5-4 16,0 0 0,-1 0 0,1 1 0,-1-1 0,1 0 0,-1 0 0,1 0 0,-1 0 0,1-1 0,-1 1 0,1 0 0,-1 0 0,1 0 0,-1 0 1,1 0-1,-1-1 0,1 1 0,-1 0 0,1 0 0,-1-1 0,0 1 0,1 0 0,-1-1 0,1 1 0,-1-1 0,0 1 0,1 0 0,0-2 0,7-15 106,-4 9-54,28-43 34,-30 48-95,0-1-1,1 1 1,-1 0-1,1 0 1,0 0-1,0 1 1,0-1-1,4-3 1,-6 6 5,1-1-1,-1 0 1,0 0-1,0 0 1,1 1 0,-1-1-1,0 1 1,1-1 0,-1 1-1,1-1 1,-1 1 0,1 0-1,-1 0 1,1 0-1,-1 0 1,1 0 0,-1 0-1,1 0 1,-1 0 0,1 1-1,-1-1 1,0 0 0,1 1-1,-1-1 1,3 2 0,5 5 11,-1 0 1,1 0-1,-1 1 1,-1 0 0,1 0-1,-2 1 1,1 0 0,-1 1-1,0-1 1,8 20 0,0 8-59,18 67 0,-20-60-105,13 86-1314,-6-27-1222,-19-102 2600,0 0 1,0 0 0,0 0-1,0-1 1,0 1 0,0 0-1,1 0 1,-1-1 0,0 1-1,0 0 1,1-1 0,-1 1 0,0 0-1,1-1 1,-1 1 0,1 0-1,-1-1 1,1 1 0,-1-1-1,1 1 1,-1-1 0,2 2-1,-1-3-126,0 0-1,0 0 0,0 0 1,-1 0-1,1 0 1,0 0-1,0 0 0,-1 0 1,1 0-1,0 0 0,-1 0 1,1 0-1,-1-2 1,12-19-4362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38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77 268 8704,'-26'-119'4138,"21"98"-2442,-1 0 0,-1 1 0,-19-38 0,25 55-1383,0 1-1,0 0 1,0-1-1,1 1 1,-1 0-1,1-1 1,-1 1-1,1-1 1,0-4-1,14 25 1710,37 87-405,6 8-1053,-14-45-253,66 78 1,-26-36-183,60 116 36,-16 12 27,-18-8 109,99 305 1,-174-424-254,-12-35-363,-21-73 146,0 0 0,1 1 0,-1-1 1,0 0-1,1 0 0,3 5 0,-4-8 106,-1 1 0,0-1 0,0 0 0,0 0-1,1 1 1,-1-1 0,0 0 0,0 0 0,1 0 0,-1 0 0,0 1 0,1-1 0,-1 0-1,0 0 1,1 0 0,-1 0 0,0 0 0,1 0 0,-1 0 0,0 0 0,1 0 0,-1 0-1,0 0 1,1 0 0,-1 0 0,0 0 0,1 0 0,0-1-138,0 1 1,0-1 0,0 0-1,-1 0 1,1 1 0,0-1-1,-1 0 1,1 0 0,0 0-1,-1 0 1,1 0-1,-1 0 1,1-1 0,2-6-1716,1 1 1,-1 0 0,1 0 0,0 1-1,1-1 1,0 1 0,6-7-1,14-10-2718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39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11904,'-13'6'10485,"27"-6"-7083,400 0-156,-275 0-5135,0 0-3910,-138 0 5505,0 0 0,0 0 0,0 0 0,0 1 0,0-1 0,0 0 0,0 1 0,0-1 0,-1 0 0,1 1 0,0-1 0,0 1 1,0 0-1,-1-1 0,1 1 0,0 0 0,0-1 0,-1 1 0,2 1 0,-1 0-296,12 13-4146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3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5 181 13056,'-4'-3'5977,"4"3"-5855,5-8 2110,14-5-494,19-5-1319,0 1 0,1 3 0,1 1 0,67-13 1,-81 22-702,34 0 1,-6 0-671,-51 4 883,37-3-2882,0-3 0,78-20 0,-67 5-1625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40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33 487 11520,'-8'-12'2543,"6"10"-1987,0-1-1,0 1 1,1-1-1,-1 0 1,1 1 0,-1-1-1,1 0 1,0 0-1,0 0 1,0 0-1,0-5 1,-6-20 4132,7 16-4462,0 1 1,1-1-1,0 1 1,1-1-1,0 1 1,1-1-1,1 1 1,-1 0-1,2 0 0,-1 0 1,2 1-1,10-17 1,-3 11-75,0 0 1,1 1 0,1 1-1,1 0 1,0 1 0,27-17-1,-3 6 42,77-34 0,-88 46 22,47-13 0,-66 22-119,0 1 0,1 0-1,-1 1 1,0 0-1,0 0 1,1 1-1,-1 1 1,16 2-1,-22-2-58,0 0-1,0 1 1,0 0 0,0-1-1,0 1 1,-1 1-1,1-1 1,-1 0 0,1 1-1,-1 0 1,0 0 0,0 0-1,0 0 1,-1 0 0,1 1-1,-1-1 1,1 1-1,-1-1 1,2 8 0,2 2 28,-2 1 0,0-1 0,0 1 0,2 22 0,-1 20 53,-2 74 1,-3-90-93,-5 48-4,2-60-50,2-1 0,1 0 0,0 1 0,9 45 0,-6-61-66,1 1 0,1-1-1,0 0 1,0 0 0,1 0-1,1-1 1,0 0-1,1-1 1,0 1 0,0-1-1,1-1 1,1 0 0,19 16-1,8 1-115,1-2 0,69 33 0,-44-26 266,-13-3-31,0 1 1,-3 3-1,48 39 0,-73-52 61,-1 1 0,-1 1-1,-1 1 1,-1 0 0,0 1-1,-2 1 1,-1 1 0,12 27-1,-22-43-16,-2 0 0,1 0 0,-2 0 0,1 1 0,-1 0 0,0-1-1,-1 1 1,0 0 0,-1 14 0,-1-16-36,0 0-1,-1 0 1,1-1 0,-2 1-1,1-1 1,-1 1-1,0-1 1,-1 0 0,1 0-1,-1 0 1,-1 0 0,-6 7-1,-1 0-1,-2 0 0,0 0-1,0-2 1,-24 17 0,-71 37-13,11-7-90,-414 241-2708,441-260 1732,38-21-787,-1-1 0,-56 22 0,89-40 1771,-38 10-2985,36-9 2542,1-1-1,-1 0 1,0 0-1,0 0 1,0 0-1,0-1 1,1 1-1,-1-1 1,0 1-1,0-1 1,-4-2-1,-13-10-4655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41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794 1100 7168,'-2'-15'638,"0"1"1,-1 0 0,0 0-1,-1 0 1,0 0 0,-1 0-1,-11-18 1,-29-67 1086,16 33-1151,9 27 302,-2 1 1,-2 2 0,-1 0 0,-42-44-1,30 29 3044,33 47-3265,2 6-280,3 17 67,40 232 758,-8-79-794,22 200-34,-48-322-334,50 460 250,-15 3-92,49 503 318,-60-779-328,1-41-122,-11-85-30,5-2 0,46 120-1,-59-195-34,2-1 0,1 0 0,2-1 0,28 38 0,-42-64 2,1-1 0,1 1 1,-1-1-1,1 0 0,-1-1 0,2 1 0,-1-1 0,0 0 0,1-1 0,-1 1 1,1-1-1,0-1 0,0 1 0,1-1 0,-1 0 0,0-1 0,1 0 1,9 0-1,11 0 52,0-2 1,-1-1 0,44-9-1,-58 8-33,352-53 428,-122 14-316,446-85 3,230-72 462,-760 165-489,576-111 211,-213 63-378,22 34 390,-505 47-283,354-9 320,-379 10-94,0-1 1,1 0 0,16-4-1,-30 5-260,0 0 0,-1 0-1,1-1 1,0 1-1,0 0 1,0-1-1,-1 1 1,1 0 0,0-1-1,0 1 1,-1-1-1,1 1 1,0-1-1,0 0 1,0 0-11,-1 1 0,0 0 0,0-1 0,0 1 1,0-1-1,0 1 0,1 0 0,-1-1 0,0 1 0,0-1 0,0 1 0,0 0 0,0-1 1,0 1-1,0-1 0,0 1 0,0 0 0,-1-1 0,1 1 0,0-1 0,0 0 1,-2-1-19,1-1 0,-1 0 1,0 0-1,0 1 1,0 0-1,-3-3 0,-3-4-80,4 3 87,0 0 0,1-1 0,0 1 1,0-1-1,0 0 0,1 0 0,-2-11 0,0 0 7,-75-362 60,7 29-139,3 105 21,-131-336-198,60 186-30,-150-551-716,228 711 870,11 56 101,34 116 50,4 15 93,-2 0 1,-1 2 0,-25-49-1,38 89-93,-1 1 0,0-1 0,0 1 0,0 0 0,-8-8 0,11 13-19,0 0-1,0 0 0,-1 0 1,1 0-1,-1 0 0,1 0 1,-1 0-1,1 1 0,-1-1 1,1 0-1,-1 1 1,0-1-1,1 1 0,-1 0 1,0 0-1,1-1 0,-1 1 1,0 0-1,0 0 1,1 0-1,-1 1 0,0-1 1,1 0-1,-1 1 0,0-1 1,-2 2-1,1 0-1,-1 0 0,1 0 0,-1 0 0,1 0 0,0 1 0,0-1 0,0 1 0,0 0 0,-2 3 0,-22 34 63,5-8 123,16-24-101,-2-1 0,1 1 0,-1-1 0,0 0 0,-1-1 0,0 0 0,0 0 0,0-1 0,-1 0 0,1-1-1,-1 0 1,-20 5 0,-5-1-38,-1-2-1,-52 3 1,64-7-18,-352 8 138,215-9-158,-48 5 26,117-4-9,-650 22-72,-217 21-431,722-34 305,-703 47-2232,615-12-274,276-36 1545,1 3 0,0 2-1,1 2 1,-60 31 0,-49 44-5018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50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92 7808,'-11'-21'4405,"10"21"-4325,1 0 0,0-1-1,-1 1 1,1 0 0,-1 0 0,1-1-1,-1 1 1,1 0 0,-1 0 0,1 0 0,0-1-1,-1 1 1,1 0 0,-1 0 0,1 0 0,-1 0-1,1 0 1,-1 0 0,1 0 0,-1 0-1,0 1 1,-2-2 325,-17-10 1173,19 9-1446,-1 0-1,0 1 1,0 0 0,0-1 0,0 1 0,0 0 0,0 0 0,0 0-1,0 0 1,-1 1 0,1-1 0,0 0 0,-4 1 0,0 0 101,5-1-189,0 1-1,0 0 0,-1 0 0,1 0 0,0 0 0,0 0 0,-1 0 0,1 0 0,0 0 0,-1 1 1,1-1-1,0 0 0,0 1 0,0-1 0,-1 1 0,1-1 0,0 1 0,0 0 0,0-1 0,0 1 0,0 0 1,0 0-1,0 0 0,0 0 0,1 0 0,-2 1 0,-1 3-32,1 0 0,0 1 0,0-1 1,1 0-1,0 1 0,0 0 0,-1 8 0,2 43 24,1-26-26,0-20 4,0 0 0,0-1 0,1 1 0,1 0 0,-1-1 0,7 15 0,-8-23 19,-1-1 1,1 0-1,-1 1 1,1-1-1,0 0 0,-1 0 1,1 1-1,0-1 1,0 0-1,0 0 0,0 0 1,0 0-1,0 0 1,0 0-1,0 0 0,0 0 1,1-1-1,-1 1 1,0 0-1,3 0 0,-2 0 19,0-1-1,0 0 0,0 0 1,0 0-1,1 0 0,-1 0 0,0-1 1,0 1-1,0 0 0,0-1 0,-1 0 1,1 1-1,3-2 0,2-2 56,0-1-1,0 1 1,0-1-1,0-1 1,-1 1-1,7-8 1,-9 9-28,0-1 1,-1 0-1,0 0 1,0 0-1,0 0 1,-1 0-1,0 0 1,0-1-1,0 1 1,0-1-1,-1 1 1,0-1-1,0 0 1,-1 1-1,0-11 1,0 8 25,0 0 1,-1 1 0,-1-1-1,1 1 1,-1 0 0,-1-1-1,1 1 1,-1 0 0,0 0-1,-1 0 1,-6-8 0,4 6 100,0 0 0,-1 1 0,0 1 1,-14-12-1,19 17-195,0 0 0,0 1 0,-1-1 0,1 1 0,-1-1 0,1 1 0,-1 0 0,1 0 0,-1 0 1,0 0-1,0 0 0,1 1 0,-1-1 0,0 1 0,0 0 0,0 0 0,0 0 0,1 0 0,-1 0 0,0 1 0,-3 0 1,5 0-22,-1-1 0,0 1 1,0 0-1,1 0 0,-1 0 1,1 0-1,-1 0 0,1 1 1,-1-1-1,1 0 1,0 1-1,-1-1 0,1 0 1,0 1-1,0 0 0,0-1 1,0 1-1,0 0 0,1-1 1,-2 4-1,-1 3-21,-5 11 12,2 0 0,0 1 0,1 0 0,1 0 1,1 0-1,-2 30 0,5-37-1,0-1 0,0 1 1,1-1-1,0 1 0,1-1 0,1 1 0,0-1 1,1 0-1,6 17 0,-7-25 14,-1 0 0,1 0 0,0 0 0,0-1 0,0 1 0,0-1-1,1 1 1,-1-1 0,1 0 0,0 0 0,0-1 0,0 1 0,0-1 0,1 0 0,-1 0 0,6 2 0,-5-3 14,-1 1 0,0-1 1,1 0-1,-1-1 0,1 1 0,-1-1 1,1 0-1,-1 0 0,1 0 0,-1 0 1,1-1-1,-1 0 0,0 0 1,1 0-1,-1-1 0,0 1 0,6-4 1,-5 2 30,0 0 0,-1 0 1,1-1-1,-1 1 0,0-1 1,0 0-1,-1 0 1,1 0-1,-1-1 0,0 1 1,0-1-1,3-7 0,-4 6 43,1-1 0,-2 0 0,1 0 0,-1 0-1,0 0 1,0 0 0,-1 0 0,0 0-1,-1-12 1,0 9-37,-1 1 0,1-1-1,-2 0 1,1 1 0,-1 0-1,-1-1 1,0 1 0,0 0-1,-1 1 1,0-1 0,0 1-1,-1 0 1,0 0 0,-1 1-1,1 0 1,-1 0 0,-1 0-1,1 1 1,-1 0 0,-10-5 0,16 10-40,1 0 1,0 0-1,-1 1 1,1-1 0,-1 1-1,1-1 1,-1 1 0,1 0-1,-1 0 1,1-1 0,-1 1-1,1 0 1,-1 0 0,1 1-1,-1-1 1,1 0 0,-1 0-1,1 1 1,-3 0-1,2 0-3,0 1-1,0-1 0,-1 1 0,1 0 1,1-1-1,-1 1 0,0 0 0,0 0 0,1 0 1,-1 0-1,1 1 0,0-1 0,-2 3 1,-3 8-27,1 0 0,1 0 0,-1 1 0,2 0 1,-3 24-1,3-10-15,1-1 0,3 31 0,-1-48 33,2 1 0,-1-1 1,1 0-1,1 0 0,0 0 0,0 0 0,1 0 0,0-1 0,1 0 0,7 13 1,-8-17 3,-1-1 0,0 1 0,1-1 1,0 0-1,0 0 0,0-1 0,1 1 1,-1-1-1,1 0 0,0 0 0,0 0 1,0-1-1,0 0 0,0 0 0,0 0 1,1 0-1,-1-1 0,1 0 0,-1 0 1,11 0-1,-12-2 9,1 1 0,-1-1 1,0 0-1,1 0 0,-1 0 1,0 0-1,0-1 0,0 0 1,0 0-1,0 0 0,0 0 0,-1-1 1,1 1-1,-1-1 0,1 0 1,-1 0-1,0 0 0,0-1 1,0 1-1,-1-1 0,1 0 0,-1 1 1,3-7-1,-1 2 41,-1 0-1,1-1 1,-1 0 0,-1 1-1,0-1 1,0 0 0,0 0-1,-1 0 1,-1 0 0,0-17-1,-2 11 57,0 0 1,-1 0-1,-1 0 0,-1 1 0,-8-20 1,9 25-55,0 0 0,-1 1 0,0-1 0,0 1 0,-1 0 0,-1 1 0,1-1 0,-1 1 0,-14-11-1,20 17-39,-1-1-1,0 1 0,0 0 0,0 0 0,0 0 1,-1 0-1,1 1 0,0-1 0,-4 0 1,4 1-11,1 0 1,0 0-1,0 0 1,0 0-1,0 0 1,0 0-1,0 1 1,-1-1-1,1 0 1,0 1-1,0-1 1,0 1-1,0-1 1,0 1-1,0-1 1,0 1 0,0 0-1,1 0 1,-1-1-1,0 1 1,0 0-1,1 0 1,-1 0-1,0 0 1,1 0-1,-1 1 1,-2 4-13,0 1 0,1-1 0,0 1 1,0 0-1,0-1 0,0 10 0,-2 45 28,5-30-26,7 62-1,-6-84-7,0 0-1,1-1 1,0 1-1,0 0 1,7 10-1,-8-14 8,1-1 0,0 1-1,0-1 1,0 0-1,1 0 1,-1 0-1,1 0 1,0-1-1,0 1 1,7 4-1,-10-8 19,1 1-1,0 0 0,0 0 0,0-1 1,0 1-1,0-1 0,0 0 0,0 1 1,0-1-1,-1 0 0,1 0 0,0 0 1,0 0-1,0-1 0,0 1 0,0 0 1,0-1-1,0 0 0,0 1 0,0-1 1,2-1-1,-1 0 1,-1 0 1,1 0-1,-1 1 0,1-2 1,-1 1-1,0 0 0,0 0 1,0-1-1,0 1 0,0-1 1,-1 1-1,3-6 0,-1-1 40,0-1-1,0 1 0,-1-1 1,-1 0-1,0 1 0,0-19 0,-1 5 131,-7-39 0,5 50-153,-1 0 0,0 0-1,-1 0 1,-1 0 0,0 1-1,0-1 1,-1 1 0,-1 1-1,0-1 1,0 1 0,-1 1 0,0-1-1,-1 1 1,0 0 0,0 1-1,-12-8 1,18 14-9,0 0 0,0 0 0,-1 0 0,1 1 0,0-1-1,-1 1 1,1 0 0,-1 0 0,1 0 0,-1 0 0,1 1 0,-7-1 0,8 1-15,1 0 1,-1 0 0,0 1-1,1-1 1,-1 0 0,1 1-1,-1 0 1,1-1 0,-1 1-1,1 0 1,-1 0-1,1-1 1,0 1 0,-1 0-1,1 0 1,0 1 0,0-1-1,0 0 1,0 0 0,0 0-1,0 1 1,0-1-1,0 1 1,1-1 0,-1 0-1,0 1 1,1 0 0,-1 1-1,-2 4-14,-1 1-3,1 0-1,0 0 0,1 0 0,0 1 0,0-1 0,-1 16 0,2-12 7,-3 11-62,2 1-1,1 0 1,3 30-1,-1-45 57,0 0 1,1 0-1,0 0 0,1 0 0,0 0 0,0-1 1,0 1-1,2-1 0,-1 0 0,1 0 0,6 8 0,-8-12 15,0 0-1,1 0 0,0-1 0,0 1 0,0-1 0,0 0 0,0 0 0,1 0 0,-1-1 0,1 0 0,0 0 0,0 0 1,-1 0-1,10 1 0,-11-2 9,0-1 1,0 0 0,0 1 0,0-2-1,0 1 1,0 0 0,0-1 0,0 1-1,0-1 1,0 0 0,-1 0 0,1 0-1,0 0 1,0 0 0,-1-1 0,1 1-1,-1-1 1,1 0 0,-1 1 0,0-1-1,0 0 1,0-1 0,0 1 0,0 0-1,0-1 1,0 1 0,1-4-1,1-2 35,0 0-1,-1-1 0,0 0 0,-1 1 1,1-1-1,-2 0 0,1 0 0,-1 0 0,0-12 1,-2-2 117,0 0 0,-7-35 0,6 42-112,-2 0 0,0 1 0,-1 0 1,-1 0-1,0 0 0,-1 0 0,0 1 0,-1 0 1,-13-17-1,20 31-46,1-1 1,-1 0 0,1 0-1,-1 1 1,0-1 0,1 0-1,-1 1 1,0-1 0,0 1-1,1-1 1,-1 1 0,0-1-1,0 1 1,0-1 0,0 1-1,0 0 1,1-1 0,-1 1-1,0 0 1,0 0 0,0 0 0,0 0-1,0 0 1,0 0 0,0 0-1,-1 0 1,1 1-1,-1-1 0,1 1 1,0 0-1,0 0 0,-1 0 1,1 0-1,0 0 0,0 0 1,0 0-1,0 0 0,0 1 0,0-1 1,1 0-1,-2 2 0,-2 5 9,1 0 0,0 0 0,0 0-1,-2 11 1,3-6-33,0 0 0,1 0 0,0 0 1,1 17-1,0-26 11,0 0 1,1 0 0,-1 0-1,1-1 1,0 1-1,0 0 1,0-1 0,1 1-1,-1 0 1,1-1 0,0 0-1,0 1 1,0-1-1,0 0 1,0 0 0,1 0-1,0 0 1,4 3-1,-7-5 17,1-1 0,0 0 0,-1 1-1,1-1 1,-1 0 0,1 0-1,-1 1 1,1-1 0,0 0-1,-1 0 1,1 0 0,0 0-1,-1 0 1,1 0 0,-1 0-1,1 0 1,0 0 0,-1 0-1,1 0 1,0 0 0,-1-1 0,1 1-1,-1 0 1,1 0 0,-1-1-1,1 1 1,0 0 0,-1-1-1,1 1 1,-1 0 0,0-1-1,1 1 1,-1-1 0,1 1-1,-1-1 1,1 1 0,-1-1-1,0 1 1,1-2 0,2-3 26,-1 0 0,0 0 0,3-10 0,-2 7 13,4-6-130,4-11-112,-11 24 9,1 0 1,-1 0-1,0 0 0,0 1 0,0-1 0,0 0 0,0 0 0,0 0 1,0 0-1,0 0 0,0 0 0,0 1 0,0-1 0,-1 0 0,1 0 1,0 0-1,0 0 0,-1 1 0,1-1 0,-1 0 0,1 0 0,-1 1 1,1-1-1,-1 0 0,0 0 0,0 0-482,-1 0 0,1 0 0,0 0 0,0-1 0,0 1 1,0 0-1,0-1 0,1 1 0,-1 0 0,-1-3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55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17 6144,'-7'-16'22334,"8"28"-21560,5 22-299,-6 0-242,1 0 0,11 67 0,7 22-185,-15-93 10,-1 0 1,-1 1 0,-4 37 0,1-10-1,1-25-13,6 40 1,-4-45 22,-2 56-1,-1-34 0,1 533-93,-1-568 77,-5 29 1,4-29-101,-2 30 0,4-21 1,1 9 48,-7 54 0,4-70 58,0 26 0,2-28-36,-3 27 0,2-36-31,1 1 0,-1 0 0,2 10 0,-2 15-3,-9 94 6,7 147 0,5-148 18,-2 138 47,-7-176-81,7 1995-10,-6-1977 27,6 85 106,-7-132-53,1 34-182,0-2 167,6 515-81,-7-527 53,7 611-5,1-670-36,5 26-1,-3-25 68,0 27 1,-3-37-76,0 0 0,1-1 1,0 1-1,3 12 0,-1-11 53,-1 0 0,-1 0 1,0 0-1,0 1 0,-2 11 0,2 32 37,9 100-232,-7-100 155,-3-38 22,0-1-1,5 25 1,0-17 22,-2-1 1,0 1-1,-1 24 0,4 53-34,-6-46-92,5 147 221,-2-156-177,-4 51-1,1 31 145,30 199-182,-28-176 74,-3-83 29,7 108 52,-6 101-59,7-154-112,-7 191 246,-7-233-208,7 164 127,-6-153-154,6 212 139,-6-219 31,-1-2 39,6-57-94,-7 41 1,4-41-21,-2 44 0,8 9 22,-5 104 59,-16-57-101,11-81 16,5-32 19,0 1-1,1-1 0,0 16 0,-12 279-106,10-244 95,2 180 95,3-134-55,-1 561-133,7-576 171,-1-2-96,-6 734 64,0-825-210,-1 1-1,1-1 0,-1 1 0,1-1 0,-1 1 0,0-1 0,0 1 0,0-1 0,0 0 0,0 0 1,-1 1-1,1-1 0,-4 3 0,5-4-137,-1 0 0,0 0 0,0 0 1,1-1-1,-1 1 0,0 0 0,0-1 0,0 1 1,0 0-1,0-1 0,0 1 0,0-1 0,0 0 0,0 1 1,0-1-1,-1 0 0,1 0 0,0 1 0,0-1 1,0 0-1,0 0 0,0 0 0,0 0 0,-1-1 1,1 1-1,0 0 0,0 0 0,0-1 0,0 1 0,0 0 1,0-1-1,0 1 0,-1-2 0,-10-11-4782,5 2 266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55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22 13312,'-1'-9'-212,"-2"-4"9038,1 22-3659,2-2-5030,1-1 1,-1 0 0,1 0 0,1 0-1,-1 0 1,1 0 0,4 9 0,3 12 183,82 182 554,-56-140-680,71 108-1,-104-176-193,253 388 153,-251-383-127,0-1-1,0 1 1,9 7-1,-12-11-16,1 0-1,-1-1 0,1 1 1,0-1-1,0 0 0,0 0 0,0 0 1,0 0-1,0 0 0,0 0 0,0 0 1,0 0-1,0-1 0,4 1 0,-4-1 1,0 0 0,0-1 0,0 1 0,0-1 0,0 1 0,0-1 0,0 0 0,0 0 0,-1 0 0,1 0-1,0 0 1,0 0 0,-1-1 0,1 1 0,-1 0 0,1-1 0,1-2 0,1-1 39,0-1-1,0 1 1,5-12 0,-4 6 12,0 0 1,-1-1 0,0 1-1,4-25 1,-3 13-2,47-227-39,-9-21-4863,-35 185-2220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4:56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26 786 9728,'-4'4'1383,"-5"4"5158,1 0-979,4-4-1977,4-6-3147,0-5-247,1 1 1,0-1 0,0 1-1,0-1 1,1 1 0,5-12 0,-2 6-25,44-115 729,-20 62-443,51-86 0,-74 140-427,175-297 252,-174 296-279,1 0 0,0 1 0,1 0 0,11-11 0,-19 21 5,0 0-1,0 0 1,0 0 0,0 1-1,0-1 1,1 0-1,-1 1 1,0-1 0,0 1-1,1 0 1,-1-1 0,0 1-1,0 0 1,1-1 0,-1 1-1,0 0 1,1 0-1,-1 0 1,0 0 0,1 1-1,-1-1 1,0 0 0,0 0-1,1 1 1,-1-1 0,0 1-1,0-1 1,1 1-1,-1 0 1,2 1 0,1 1 28,0 0-1,0 1 1,0-1 0,0 1 0,-1 0 0,4 5 0,2 4-4,0 2 0,-1-1-1,0 1 1,-1 0 0,5 17 0,18 77 25,-27-95-38,26 102-12,4-2 1,59 133-1,-77-212 62,31 71-338,-45-102-179,1 0 0,-1 1-1,0-1 1,0 9-1,-1 7-6335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5:15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16 7040,'-1'-16'16757,"-4"23"-16310,0 0 0,0 0 0,1 0 0,0 1 0,0 0 0,-4 13 0,-7 14 189,-6 9-537,2 0 0,2 1 0,2 1 1,-13 66-1,-3 79-244,24-148 146,4-21 8,-1 1-808,-2 38 0,7-64-1416,1-3 1002,0 0 1,1 0-1,0 0 0,-1 0 0,2 0 1,6-9-1,8-2-3720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0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9600,'-6'10'2361,"0"-1"-1,-14 17 1100,21-15-1776,-1-10-1671,0-1-1,0 1 0,-1 0 0,1-1 0,0 1 0,0-1 0,0 1 1,0 0-1,1-1 0,-1 1 0,0 0 0,0-1 0,0 1 1,0-1-1,1 1 0,-1-1 0,0 1 0,0-1 0,1 1 1,-1 0-1,1-1 0,-1 0 0,0 1 0,1-1 0,-1 1 1,1-1-1,-1 1 0,1-1 0,2 2 2,-1-1 0,1 0 0,0 0-1,0 0 1,-1 0 0,1-1 0,0 1 0,0-1 0,0 1-1,0-1 1,4 0 0,36-5 77,-24 2-124,101-4-5732,-95 7 1536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5:15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8832,'-11'7'14501,"11"-6"-14194,0 1 0,0-1 0,0 1-1,0-1 1,1 1 0,-1-1 0,0 1-1,1-1 1,1 3 0,2 6-413,1-1 0,6 10 0,-10-19 321,40 62 590,54 59 1,-64-85-628,3-2-1,65 53 1,17 7 87,-86-69-13,-24-19-187,-5-4-52,0-1 1,1 0-1,-1 0 0,0 0 1,0 0-1,0 0 0,1 0 0,-1 0 1,1 0-1,-1 0 0,1-1 1,-1 1-1,1-1 0,-1 1 0,1-1 1,-1 1-1,1-1 0,0 0 0,2 0 1,-3 0-617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5:16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 10112,'-1'0'310,"1"-1"0,0 1 0,-1 0 1,1-1-1,-1 1 0,1 0 0,-1 0 0,1-1 1,0 1-1,-1 0 0,1 0 0,-1 0 0,1 0 1,-1 0-1,1 0 0,-1 0 0,1 0 0,-1 0 1,-3 2 2912,4-1-2963,0-1 0,0 0 1,0 1-1,0-1 0,0 0 1,0 1-1,0-1 0,0 0 0,0 1 1,0-1-1,0 0 0,0 1 1,5 25 4888,-4-21-6314,17 50 2117,43 94 0,-8-23-387,-51-122-581,0 1 0,1-1-1,-1 1 1,5 4 0,1 3-511,-7-10-572,0 0-1,1 0 1,-1 0 0,0 0-1,1-1 1,-1 1 0,4 2-1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5:17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18 9088,'-6'-6'1659,"5"5"-1351,0 0-1,0 0 1,0 0 0,0 0-1,0 0 1,0 0-1,-10-3 8632,12 5-8229,14 11 359,0 0 0,0-1 0,29 15 0,-7-4-412,9 8-1,63 52 0,-41-31-519,-8-8 19,-57-39-417,3 2-131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5:17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11648,'0'6'10734,"0"6"-6468,6 72-2920,24 130 37,-11-64-1198,-8-81-185,29 213 666,-26-200-605,-4-30-138,-9-41 7,0 0 0,-1 16 0,-1-9-914,1-18 904,0 0 0,0 0 0,1 0 0,-1 0-1,0 0 1,0 1 0,0-1 0,0 0 0,0 0 0,0 0 0,0 0 0,1 0 0,-1 0 0,0 0 0,0 0 0,0 1 0,0-1 0,0 0 0,0 0 0,1 0 0,-1 0 0,0 0-1,0 0 1,0 0 0,0 0 0,1 0 0,-1 0 0,0 0 0,0 0 0,0 0 0,0 0 0,0 0 0,1 0 0,-1 0 0,0 0 0,0 0 0,0-1 0,0 1 0,0 0 0,1 0-1,-1 0 1,0 0 0,0 0 0,0 0 0,0 0 0,0-1 0,7-2-3042,5-8-4929,2-1 2737,11-5-158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5:18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11 16511,'-6'-10'13408</inkml:trace>
  <inkml:trace contextRef="#ctx0" brushRef="#br0" timeOffset="1">7 28 30655,'7'38'352,"5"7"-64,7 12-224,-2-2-64,9 3-64,-1-3 0,1-4-288,-1-7-160,1-4-800,-1-8-352,0-9-1472,-5 1-544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5:19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78 751 9216,'-8'-1'17045,"3"-5"-16685,0 0 0,0-1 1,1 0-1,-1 0 0,2 0 1,-1 0-1,1 0 1,0-1-1,-3-13 0,-1-11-201,-4-36 0,10 58-43,-4-52 133,3-71 0,2 80-219,0 16 10,1 1 0,2-1 0,13-67 0,-13 93-10,1 0 1,5-13-1,-7 21-27,-1 0-1,1 0 1,0 0-1,-1 0 0,1 1 1,1-1-1,-1 0 0,0 1 1,1 0-1,-1-1 1,1 1-1,3-2 0,-2 2-2,0 0-1,0 0 0,0 1 0,0 0 0,0-1 0,1 1 1,-1 1-1,0-1 0,1 1 0,-1-1 0,0 1 0,5 1 1,-2 0 1,0 0 1,0 1 0,0 0 0,-1 0 0,1 0-1,-1 1 1,6 3 0,3 3 12,-2 0-1,0 0 1,0 1 0,0 1-1,18 22 1,-14-12 35,-1 2 1,-1 0-1,19 37 1,4 8 18,-2-2-41,-15-25-16,-13-30 84,-8-11-92,0 0 0,0 0-1,1 0 1,-1 1 0,0-1-1,0 0 1,0 0 0,0 0-1,0 0 1,0 0-1,0 0 1,1 0 0,-1 0-1,0 0 1,0 0 0,0 0-1,0 0 1,0 0 0,0 0-1,1 0 1,-1 0 0,0 0-1,0 0 1,0 0-1,0 0 1,0 0 0,0 0-1,1 0 1,-1 0 0,0 0-1,0-1 1,0 1 0,0 0-1,0 0 1,0 0-1,0 0 1,0 0 0,1 0-1,-1 0 1,0 0 0,0 0-1,0-1 1,0 1 0,4-23 155,-2 6-198,11-69-32,6-38 80,-17 117-21,0 0-1,0 0 0,0 0 0,1 0 0,0 1 0,4-7 1,-6 11 14,0 1 1,0-1-1,0 1 1,1-1-1,-1 1 1,0 0 0,1 0-1,-1-1 1,1 1-1,-1 0 1,1 0-1,2-1 1,-3 2-1,1 0 1,-1-1-1,0 1 0,0 0 1,1 0-1,-1 0 0,0 0 1,0 0-1,0 0 1,1 1-1,-1-1 0,0 0 1,0 1-1,1-1 0,-1 1 1,0-1-1,0 1 0,0-1 1,0 1-1,2 1 0,1 1 3,-1 1-1,1-1 0,-1 1 0,1 0 0,-1 0 1,-1 0-1,1 0 0,0 0 0,1 6 1,17 45 45,-18-47-35,89 289 20,-63-200-132,-17-49 115,-8-31-12,0 0 0,12 30 0,-15-45-84,0 0 0,0 0-1,0 0 1,-1 0-1,1 0 1,-1 1 0,1-1-1,-1 4 1,0-6 25,1-1 0,-1 1 0,0 0 0,0 0 0,0 0 0,0 0 0,0 0 1,0 0-1,0 0 0,0 0 0,1 0 0,-1 0 0,0 0 0,0 0 0,0 0 0,0 0 0,0 0 1,1 0-1,-1 0 0,0 0 0,0 0 0,0 0 0,0 0 0,0 0 0,0 0 0,1 0 1,-1 0-1,0 0 0,0 0 0,0 0 0,0 0 0,0 0 0,0 0 0,0 0 0,1 0 0,-1 0 1,0 0-1,0 0 0,0 1 0,0-1 0,0 0 0,0 0 0,0 0 0,0 0 0,0 0 0,0 0 1,0 0-1,0 1 0,1-1 0,-1 0 0,0 0 0,0 0 0,0 0 0,0 0 0,0 0 1,0 1-1,0-1 0,0 0 0,0 0 0,0 0 0,0 0 0,0 0 0,-1 1 0,1-1 0,0 0 1,0 0-1,0 0 0,10-11-4882,-3 3 1633,10-5-2611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5:19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19 12928,'-7'11'14703,"7"-10"-14669,1-1 0,-1 1 0,0-1 0,0 0 0,0 1 0,0-1 0,0 1 0,0-1 0,1 0 0,-1 1 0,0-1 0,0 0 0,1 1 0,-1-1 0,0 0 0,0 1 0,1-1 0,-1 0 1,0 1-1,1-1 0,-1 0 0,0 0 0,1 1 0,-1-1 0,1 0 0,-1 0 0,0 0 0,1 0 0,-1 0 0,1 0 0,-1 1 0,1-1 0,19 0 543,-12 0-442,43-3 96,61-10-1,-68 7-201,-3 0-44,-12 2-134,45-2-1,-59 5-541,-11 0 24,-1 1-1,1 0 0,-1 0 0,1 0 0,-1 1 0,7 0 1,-9 0 450,-1-1 1,1 1 0,-1-1-1,1 0 1,-1 1 0,0-1-1,1 1 1,-1 0 0,1-1-1,-1 1 1,0-1 0,1 1-1,-1 0 1,0-1 0,0 1-1,1-1 1,-1 1 0,0 0-1,0-1 1,0 1 0,0 0-1,0-1 1,0 1 0,0 0-1,0-1 1,0 1 0,-1 1-1,1 2-797,0 18-4447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5:20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79 12416,'-2'4'1524,"-2"9"6610,12-13-3418,10-1-3358,233-43 88,-179 29-2743,-26 2-2547,-26 2-210,-14 6 2289,7-2-3717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5:20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184 163 10624,'0'0'24,"-9"-19"4050,8 19-3876,1-1-1,-1 0 0,1 0 0,-1 1 0,1-1 1,-1 0-1,1 1 0,-1-1 0,0 1 0,0-1 1,1 1-1,-1-1 0,0 1 0,0-1 0,1 1 1,-1 0-1,0-1 0,0 1 0,0 0 0,0 0 1,0 0-1,-1-1 251,0 1-1,0 0 1,1 0 0,-1-1 0,0 1 0,1-1 0,-1 0 0,-2-1 0,2 2-255,1-1 1,-1 0 0,0 0 0,0 1 0,1-1 0,-1 1 0,0 0 0,-3-1 0,-8 1 561,7-1-322,0 1 1,0 0-1,-10 2 0,14-2-371,0 1-1,0 0 1,0-1-1,0 1 0,0 0 1,0 0-1,1 0 1,-1 0-1,0 0 1,1 0-1,-1 0 1,1 1-1,-1-1 1,1 1-1,-2 1 0,-2 5 26,0-1-1,1 1 0,0 0 1,1 0-1,-1 1 0,2-1 1,-4 15-1,2 0 107,-3 43 1,6-25-38,1 1 0,2 0 0,2 0 0,2-1 0,1 0 0,2 0 0,28 75 0,-31-103-126,1 1 1,0-1 0,1-1-1,0 1 1,1-2 0,1 1-1,0-1 1,0 0 0,1-1-1,0-1 1,1 1 0,0-2-1,1 0 1,-1 0 0,15 6-1,-12-8-1,1 0 0,0 0 0,-1-2 0,2 0 0,-1-1 0,0 0 0,1-2 0,-1 0 0,1 0 0,-1-2 0,1 0 0,-1-1 0,20-4 0,-28 4-2,0 0 1,0-1-1,0 0 0,0 0 1,-1-1-1,1 0 1,-1 0-1,0-1 0,0 0 1,0 0-1,-1-1 1,0 0-1,6-6 1,-6 3-4,1 0 1,-1 0-1,-1-1 1,0 0-1,0 0 1,-1 0-1,-1 0 1,1-1-1,2-14 1,2-23 43,-1 0-1,-3 0 1,-2 0-1,-2 0 1,-10-82-1,7 116-71,0-1 0,-1 1 0,0 0-1,-2 0 1,0 1 0,0-1-1,-1 1 1,0 1 0,-2-1 0,1 1-1,-1 1 1,-1 0 0,0 0 0,-1 0-1,0 2 1,0-1 0,-1 1 0,0 1-1,-20-10 1,-4 0-574,-1 2-1,0 2 1,-1 1 0,-1 3 0,0 0-1,-66-6 1,88 14-236,11 2 182,1 0-1,-1 0 1,1-1-1,-1 0 1,1 0-1,0-1 1,-1 1-1,-5-4 1,11 5 284,-1-1 0,1 1 0,-1-1 0,1 1 0,-1-1 0,1 0 1,0 1-1,-1-1 0,1 0 0,0 1 0,0-1 0,-1 0 0,1 1 1,0-1-1,0 0 0,0 1 0,0-1 0,0 0 0,0 0 0,0 1 0,0-2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5:42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8704,'-1'0'3416,"-4"7"1637,5-6-4737,-1 0-1,0-1 1,1 1 0,-1 0 0,1 0-1,-1 0 1,1 0 0,-1 0 0,1 0 0,0 0-1,-1 0 1,1 0 0,0 0 0,0 2-1,2 16 734,1-11-973,0 0 0,7 12 1,-10-20-27,7 12 102,0-1 1,1-1 0,-1 0-1,2 0 1,0 0 0,0-1 0,15 11-1,79 50 401,-82-57-471,10 6 22,56 35 404,133 106 0,-181-127-299,42 40 206,-24-21 102,-48-46-403,-8-6-431,0 0 0,-1 0-1,1 0 1,0 0 0,-1 0 0,1 0 0,-1 0 0,1 0 0,0 0 0,-1 0 0,1-1 0,0 1-1,-1 0 1,1 0 0,-1 0 0,1-1 0,-1 1 0,1 0 0,-1-1 0,1 1 0,-1-1 0,1 1 0,-1-1-1,1 1 1,-1-1 0,1 0 0,5-9-5341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1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11136,'13'0'4128,"0"0"-3200,6-12-1,-7 7-159,7-1-512,1 0-128,5 1-960,0 5-383,7 0-3553,-2 5-1600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5:43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8192,'-13'11'9194,"11"-9"-8968,0 0 0,0 1-1,0-1 1,0 0 0,0 1-1,1 0 1,-1-1 0,1 1-1,-1 0 1,1 0 0,0 0-1,0 0 1,1 0 0,-2 3 0,1 6 109,0-1 0,1 18 0,0-15-43,0 1135 3318,6-773-2820,-6-235-70,0-141-765,0 0 0,0 0 1,0 0-1,0 0 1,0 1-1,0-1 0,0 0 1,0 0-1,0 0 1,0 1-1,0-1 1,0 0-1,0 0 0,0 0 1,0 1-1,0-1 1,1 0-1,-1 0 1,0 0-1,0 0 0,0 0 1,0 1-1,0-1 1,0 0-1,0 0 1,1 0-1,-1 0 0,0 0 1,0 1-1,0-1 1,0 0-1,1 0 0,-1 0 1,0 0-1,0 0 1,0 0-1,0 0 1,1 0-1,-1 0 0,0 0 1,0 0-1,0 0 1,1 0-1,-1 0 1,0 0-1,8-6-2491,-5-1 1328,0 1-1,0-1 1,-1 1-1,3-13 1,6-18-2430,11-2-740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5:44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10368,'-19'7'13717,"20"4"-12971,0-8-662,1 1 0,-1 0 1,1-1-1,0 0 0,1 1 0,-1-1 0,0 0 0,1 0 0,0 0 0,-1 0 1,1-1-1,1 1 0,5 3 0,4 2 185,0 0-1,18 7 1,-5-5-49,0-1 0,1-1 0,0-1 0,0-2 0,46 4 0,142-5 878,-128-5-737,96 1-20,-182 0-388,-1 0 0,0 0-1,0 0 1,1 0 0,-1 0 0,0 0-1,1 0 1,-1 0 0,0 0 0,0 0-1,1 0 1,-1 0 0,0 1 0,0-1-1,1 0 1,-1 0 0,0 0 0,0 0-1,1 1 1,-1-1 0,0 0 0,0 0-1,0 1 1,0-1 0,1 0 0,-1 0-1,0 1 1,0-1 0,0 0 0,0 0-1,0 1 1,0-1 0,0 0 0,0 1-1,0-1 1,0 0 0,0 1-1,0-1 1,0 0 0,0 0 0,0 1-1,0-1 1,0 1 0,-5 14-4368,4-13 3315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5T23:17:15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3277 8267 220 0,'0'-10'82'0,"0"7"-64"0,0 0 20 0,0 3 3 15,0 0-4-15,0 0 3 16,0 0-5-16,0 0 1 16,0 0-20-16,0 0 6 0,0 0 2 15,0 0 1-15,-11 6 0 16,4 4-8-16,4 5 0 15,-1 14-4-15,1 15 0 16,3 9-1-16,0 7 0 16,0 10-2-16,3 8 1 15,1 11-2-15,3 2 0 0,7-6-3 16,-7-6-1-16,4-4-1 16,3-5 2-16,7-7-5 15,0-3-1-15,-3-7 2 16,7-9 3-16,0-6 0 15,-4-6 2-15,4-4 0 16,-7-6 1-16,-4-3-4 16,3-7-1-16,-9-2-1 15,2-1-2-15,1-2 1 16,-8-4 1-16,4-3-1 16,-3-3-1-16,0-4-26 15,3-2-12-15,-7-4-45 0,3-2-17 16,8 2-93-1</inkml:trace>
  <inkml:trace contextRef="#ctx0" brushRef="#br0" timeOffset="436.13">3490 8931 312 0,'-7'7'115'0,"7"-4"-89"0,0-3 14 0,0 0 1 0,0 3-6 15,0 0 2-15,7 0-3 16,3 1-1-16,4-1-18 16,4 0 4-16,3-3 4 0,8 0-3 15,-4 0-2-15,-4-3-6 16,0 3 0-16,4-3-7 16,-4-1-3-16,4 1-1 15,-11 0-1-15,4 0 0 16,0-3 0-16,-1-1 0 0,1 1 0 15,-7-3-22 1,6-1-10-16,-9 1-22 0,-1-4-6 16,3 0-32-16,-10 4-12 15,11 3-43 1</inkml:trace>
  <inkml:trace contextRef="#ctx0" brushRef="#br0" timeOffset="915.6">3904 8522 272 0,'-3'-6'104'0,"-1"6"-81"0,4 0 20 15,0 0 6-15,0 0-12 16,0 0 1-16,-3 6-6 16,3 6-2-16,0 1-17 15,0 3 3-15,0 3 4 0,0 3-7 16,0 0 0-16,3 3-3 16,1 3-1-16,-1 1 1 15,4 2 1-15,1 4-1 0,-1-4-1 16,3 1-1-16,1-4 0 15,7-3-2-15,-1-2-1 16,-2-8-1-16,6-2 0 16,4-7 2-16,3-6 3 15,-3-3-2-15,-4-3 1 16,0-4-5-16,1 1-2 16,-8-1 0-16,3 1 1 15,1-1-1-15,-4 1 2 16,-3 3-13-16,-4-1-6 15,0 1-27-15,0 3-10 16,0 3-29-16,0 0-12 16,4 3-79-1</inkml:trace>
  <inkml:trace contextRef="#ctx0" brushRef="#br0" timeOffset="1351.55">4259 8490 316 0,'-4'-6'118'0,"4"6"-92"0,-7 0 22 0,7 0 2 16,0 0-10-16,0 0 0 15,0 6-10-15,0 7-2 16,0 6-15-16,0 3 5 0,7 3 5 16,-7 7-6-16,7 5 1 15,4 8-9-15,3 14-1 16,7 4 0-16,-6 0 2 16,9-6-3-16,-6-6-2 15,3-4-2-15,1-9-3 16,-5-4 1-16,1-2-1 15,3-7 2-15,-6-3 3 16,-1-3-2-16,-7-3 0 16,0-4-3-16,0 1-1 15,0-4-4-15,-3-2 1 16,-1-1-20-16,-6-12-64 16,-1-7-8-16,1-3-104 15</inkml:trace>
  <inkml:trace contextRef="#ctx0" brushRef="#br0" timeOffset="1770.56">4277 8115 312 0,'-4'-3'115'0,"4"3"-89"0,4 0 14 0,-1 3 1 15,4 4-1-15,7 5 3 16,8 7-6-16,17 10 0 16,3 15-21-16,15 22 4 0,-8 3 3 15,-2 1 1-15,2-1 3 16,-13 3-4-16,3 13-2 15,0 4-3-15,-11-4-1 16,-3-10-7-16,-7-5-2 16,-4-4-4-16,-7-6-1 15,-7-4-1-15,-4-2-2 16,-3-4 1-16,-3-6 1 16,2-6-12-16,-6-6-3 0,4-7-16 15,-1-6-4-15,0-3-34 16,8-7-12-16,-1-12-75 15,4-7-31-15,7-2 42 16</inkml:trace>
  <inkml:trace contextRef="#ctx0" brushRef="#br0" timeOffset="2929.01">5202 8541 316 0,'-4'6'118'0,"4"-3"-92"0,0 0 15 0,0-3 0 16,0 0-10-16,0 0 2 16,0 0-6-16,0 0-2 15,0 4-13-15,4-1 8 0,-1 0 6 16,1 0-1-16,6 0 0 15,5 0-7-15,-8-3-1 16,14 3-8-16,4-3-3 16,3 0-3-16,8 0 0 15,-5 0-2-15,5 0 2 16,-4 0-2-16,0 0 2 16,-7-3-2-16,-1 0 2 15,-6 0-4-15,0 0 0 16,-4 0-8-16,0 0-2 0,-7-1-16 15,0 1-8-15,-3 0-21 16,-4-3-7-16,0 3-42 16,0-1-15-16,-4 1-23 15</inkml:trace>
  <inkml:trace contextRef="#ctx0" brushRef="#br0" timeOffset="3187.88">5301 8868 288 0,'-4'7'110'0,"4"-7"-86"0,0 0 24 0,0 0 7 16,4 0 0-16,7-3 1 16,-4-1-13-16,7-2-6 15,7 0-21-15,-3 0-1 0,10-4 1 16,1 1-6-16,2 2-3 15,1 1-4-15,0 0-3 16,-3-1-13-16,-1 4-6 16,0-3-37-16,-6 0-16 15,6-1-119 1</inkml:trace>
  <inkml:trace contextRef="#ctx0" brushRef="#br0" timeOffset="5075.53">6152 8201 220 0,'0'-16'82'0,"0"10"-64"0,-4 2 15 0,4 4 4 16,-3 0-6-16,-1-3-1 15,0 0 1-15,4 0 0 16,-3 0-16-16,3 0 9 0,-4-1 5 15,1-2 2-15,-1 3 2 16,1 0-5-16,-1 0-3 16,1 0-2-16,-1-1-3 15,1 4-2-15,-12 4-1 16,5 2-7-16,-1 0-4 16,0 7-3-16,4 3 0 15,-3 9-2-15,3 13-1 16,0 15-2-16,3 10 1 15,8 0 3-15,-1 0 1 16,4 0-1-16,0 10 1 0,4 5 0 16,3 1 3-1,0-10-1-15,8-9 0 0,-15-9-3 16,7-7 1-16,4-13 2 16,3-6 2-16,7-6 3 15,15-12 1-15,-4-10 1 16,7-10 2-16,0-15-3 15,0-10 1-15,-7-9-3 16,-4-1 0-16,-3-2-3 16,-7-7-1-16,-7-12-3 15,0-13 1-15,-11-3-2 16,-4 3 2-16,-3 9-2 16,-7 7 2-16,-11 3-4 15,-14 0 0-15,-10 7-1 0,-11 8 0 16,0 14-5-16,3 15 0 15,4 9-10-15,3 13-2 16,8 7-10-16,-8 3-2 16,19-1-27-16,6 1-11 15,7-1-47-15,15-5-21 16,10-1-24 0</inkml:trace>
  <inkml:trace contextRef="#ctx0" brushRef="#br0" timeOffset="6291.28">6981 7719 240 0,'-3'-4'90'0,"-8"4"-70"0,7 0 15 0,4 0 0 0,-3 4-7 15,-4-1 0-15,0 0 2 16,0 0 4-16,-1 0-19 15,1 3 7-15,0 1 2 0,0-1-1 16,-3 7-2-16,-1 6-3 16,0 15-1-16,4 20-1 15,0 6 3-15,0 6-5 16,3 9 0-16,4 26 3 16,8 6 1-16,2-6 2 15,4-3 2-15,8 9-6 16,6-3-1-16,0-13-5 0,4-15-1 15,-3-10-3-15,-5-12-1 16,1-10-3-16,11-10 1 16,-19-5 0-16,12-7 1 15,-4-7 2-15,-8-2 1 16,1-3-1-16,0-4 1 16,-11 0-2-16,0-3 2 15,0 0-9-15,-3-3 0 16,-1 4 0-16,4-4 1 15,-7 0-30-15,0-4-14 16,0 1-63-16,4-3-28 0,3-3-66 31</inkml:trace>
  <inkml:trace contextRef="#ctx0" brushRef="#br0" timeOffset="8107.23">7527 7882 232 0,'0'-3'88'0,"-4"3"-69"0,4 0 15 0,0 0 1 0,0 0-1 16,0 0 2-16,0 0-4 15,0 0-2-15,-3 3-17 16,-1 4 3-16,1 2 4 0,-1 10-2 16,1 6-1-16,-8 10-1 15,4 3 0-15,3 6-4 16,-10 3-2-16,-4 10-4 16,4 15-1-16,4 4-3 0,-8-7 1 15,7-9-2 1,-3-3-1-16,4-7 1 15,2-9-1-15,5-3 0 16,-4-7 2-16,-4-2-3 0,4-7 0 16,4-6 1-1,-1-4 2-15,0 1-14 0,4-4-7 16,0-3-21-16,0-6-8 16,4-3-12-16,0-3-5 15,-1 0-77 1</inkml:trace>
  <inkml:trace contextRef="#ctx0" brushRef="#br0" timeOffset="8528.81">7141 8100 316 0,'-4'-3'121'0,"4"3"-95"0,0 3 11 16,0-3-2-16,0 0-16 0,0 0-3 15,0 6 8 1,4 3 4-16,3 4-14 16,7 0 5-16,0 6 4 0,11 3-1 15,10 6-1-15,1 16 0 16,13 10-1-16,-3 2-7 15,0 1-3-15,-3-3-3 16,0-7 0-16,-8-3-2 16,-3-9 2-16,-4-4-2 0,-3-6 0 15,-4-3-1 1,-3-6 0-16,-4-3-2 0,-3-1-2 16,0-2 1-16,-4-4-1 15,0 0-20-15,-4 1-7 16,4-4-30-16,-7-3-14 15,4-3-22-15,3-4-9 16,7 1-51 0</inkml:trace>
  <inkml:trace contextRef="#ctx0" brushRef="#br0" timeOffset="9128.26">7871 8298 312 0,'-11'3'118'0,"0"1"-92"0,4 2 19 0,7-6 2 16,0 0-5-16,0 0-1 16,0 0-9-16,0 0-5 15,0 6-15-15,7 0 6 0,4 1 4 16,0-1 2-16,10 0 1 16,4 1-6-16,0-4-1 15,-1 0-4-15,5-6-1 0,-1 0-5 16,4-4 0-1,4 1-5-15,-1 3-2 16,0 0 0-16,1 0-1 0,-8-1 0 16,-3 4 2-16,-4 0-1 15,-3 0 2-15,-4 0-4 16,-3 0 0-16,-1 0-19 16,-2 0-7-16,-1 0-39 15,-4 0-15-15,1 0-37 16,3 7-109-1</inkml:trace>
  <inkml:trace contextRef="#ctx0" brushRef="#br0" timeOffset="9878.12">8314 7983 268 0,'-4'-9'101'0,"4"2"-78"0,0 1 22 0,0 3 6 0,4-3-5 15,-1-4 2-15,4-2-2 16,1-1-1-16,2-3-25 16,4 1 4-16,8-1 0 0,-5 0-1 15,8 0 0-15,-4 4-3 16,1 2-3-16,-1 4-1 16,-3 3 0-16,-1 0-2 15,1 3-1-15,-7 0 4 16,-1 6 1-16,-3 7-7 15,-3 5-2-15,0 11-5 16,-4 2-1-16,0 4 1 0,0 0 2 16,0-4-5-1,0-3-3-15,0-2 1 0,0-4 0 16,0-3-2-16,3-1 2 16,1-2-1-16,6-3 0 15,-6-1-3-15,6-2 1 16,5-1 2-16,9-2 1 15,1-1 1-15,11 0 0 16,10 1-3-16,-4 2 2 16,1 0 1-16,-4 7 0 15,-7-3 0-15,-4-1 2 16,-3 4-1-16,-7 0-1 16,-4 0 7-16,-4 3 5 15,1 3-2-15,-11 0 0 16,0 3-2-16,0 3 0 0,-14 4-4 15,-4-1-1-15,-3-2-3 16,-11-1-1-16,-3-3-1 16,-8-3 0-16,1 0-3 15,3-3-1-15,3-3-6 16,8-3-3-16,6-4-13 16,8-3-5-16,0-3-40 15,11-6-16-15,3-9-21 16,7-4-8-16,10-9-50 15</inkml:trace>
  <inkml:trace contextRef="#ctx0" brushRef="#br0" timeOffset="10358.94">8807 7432 288 0,'-4'-10'110'0,"8"14"-86"0,6 2 29 0,1 0 6 0,-1 7-9 16,12 6 0-16,6 9-6 16,4 4-1-16,7 5-23 15,0 7 6-15,14 10 2 0,7 25-4 16,1 6 0-16,-8-3 0 16,-7-4 0-16,-11 8-7 15,-6 8 0-15,-8 4-8 0,-10-10-1 16,-8-9-2-16,-6-10-1 15,-8-3-3 1,-7 0-2-16,-3 0-2 16,0-3-1-16,3-9-5 15,-7-7-2-15,7-9-11 16,8-10-1-16,-4-5-31 16,7-8-11-16,14-18-140 15,0-6-2 1</inkml:trace>
  <inkml:trace contextRef="#ctx0" brushRef="#br0" timeOffset="17923.68">1817 11077 244 0,'-4'-6'90'0,"-7"6"-70"0,11 0 17 0,0 0 4 15,0 0 0-15,-3 0 3 16,-1 0-2-16,1-4 1 15,-1 1-24-15,4 0 11 0,0 3 5 16,0 0-4-16,0 0-1 16,0 0-8-16,0 0-1 15,0 3-12-15,4 7-3 16,3 5 0-16,7 4 1 16,0 7 1-16,8 8 0 15,6 10 2-15,7 13 1 16,15-7-3-16,0-5-3 15,3-4 0-15,-11-7 1 16,-3-5 1-16,-7-7 1 16,-3-4-2-16,-8-2 1 0,-7-3 0 15,0-4 1-15,-3 1-2 16,-4-4-1-16,0 0-3 16,0-2 1-16,-3-1-2 15,-72 0-1-15,143-3 1 16,-72 0 1-16,-3 0-1 15,0 0-1-15,0 0-19 16,0-3-10-16,0 3-47 16,0 0-21-16,7 0-128 15</inkml:trace>
  <inkml:trace contextRef="#ctx0" brushRef="#br0" timeOffset="18390.12">2362 11036 332 0,'-3'-3'126'0,"3"3"-98"0,0 0 19 0,0 0 3 16,0 0-13-16,0 0 1 0,0 0-8 16,0 6-4-16,0 4-14 15,0 5 3-15,0 10 5 0,0 10 4 16,0 19 5-16,0 18-4 16,3-3-3-16,1 4-8 15,-4 9-4-15,0 12-3 16,0 1-2-16,0-10-3 15,0-9 1-15,0-7-2 16,0-9-1-16,-4-7 1 16,1-12 1-16,3-6-1 15,0-10-1-15,0-6 1 16,0-3-1-16,0-4 2 16,0-2 1-16,0-1-8 15,0-2-4-15,0-7-24 0,0-4-11 16,0-2-39-16,3-7-17 15,8 1-101 1</inkml:trace>
  <inkml:trace contextRef="#ctx0" brushRef="#br0" timeOffset="18870.79">2806 11011 288 0,'0'-7'110'0,"0"4"-86"0,0 3 16 15,0 0 0-15,0 0 2 16,0 0 4-16,0 0 0 16,0 0 1-16,0 0-26 15,0 7 10-15,0 2 6 0,3 4-5 16,1 6-1-16,6 6-13 16,-3 6-4-16,4 13-4 15,3 13 1-15,-3 9-4 0,7-6-2 16,-1-6-2-1,1-7-3-15,-4-6 1 0,4-7 1 16,-7-2-1-16,-1-7 2 16,-3-6-4-16,0-6 0 15,-7-1-1-15,0-2 0 16,4-4-18-16,-4-3-9 16,0-3-27-16,0-3-10 15,-4 0-33-15,4-3-15 16,0-1-58-1</inkml:trace>
  <inkml:trace contextRef="#ctx0" brushRef="#br0" timeOffset="19215.29">2774 11499 364 0,'-11'3'134'0,"11"-3"-104"0,-4 3 27 16,4-3 4-16,0 0-22 16,0 0-7-16,4 3-2 15,3 1 1-15,0-4-17 16,4 0 5-16,3-4 2 0,11 1-3 16,3-6 0-16,4-4-8 15,14-2-2-15,0-4-2 0,-3 0-1 16,-1 0-3-16,1 3-2 15,-11 0 1 1,0 4-1-16,-11 2 0 0,0 4 0 16,-7 0-16-16,-3 3-4 15,0-1-25-15,-1 1-9 16,-3 3-27-16,4 0-11 16,-4 7-94-1</inkml:trace>
  <inkml:trace contextRef="#ctx0" brushRef="#br0" timeOffset="19669.61">3383 10951 364 0,'-10'-13'137'0,"6"10"-106"0,1-3 26 16,3 6 4-16,0 0-9 16,0 0-1-16,0 0-15 15,-4 6-5-15,4 10-18 16,0 3-1-16,4 3 1 0,-1 3-3 16,1 0 0-16,6 0-2 15,-6 4 2-15,3-1-5 16,0 1-3-16,4-4-1 0,-1-3 1 15,4-3 1-15,1-4 1 16,-1 1 0-16,4-6 0 16,-1-4-2-1,8-6 1-15,0-3-2 0,3-4-1 16,-3-2 1-16,-4-4-1 16,1 4 0-16,-1 0 0 15,-3-1-5-15,-1 1 1 16,-2-1-18-16,-1 4-8 15,-7 0-28-15,3-1-14 16,1 4-34-16,0 3-13 16,3 6-54-1</inkml:trace>
  <inkml:trace contextRef="#ctx0" brushRef="#br0" timeOffset="20041.4">3763 10919 368 0,'-4'-6'137'0,"0"6"-106"0,1 0 24 16,3 0 5-16,0 0-9 15,0 0 2-15,0 0-16 16,0 6-8-16,0 7-16 15,0 6-2-15,3 3 0 0,1 6-4 16,3 4 1-16,7 9-1 0,0 9 3 16,8 13-7-16,3 6-2 15,-4-12 1-15,4-6 1 16,-1-7-4-16,1-7 1 16,4-5 0-16,-12-7 0 15,-2-3 0-15,-1-6 0 16,-4-3-20-16,1-4-7 15,-4-3-28-15,0 1-10 16,0-1-32-16,4-3-14 16,-4 0-61-1</inkml:trace>
  <inkml:trace contextRef="#ctx0" brushRef="#br0" timeOffset="20671.75">4386 11004 312 0,'-10'4'115'0,"6"-1"-89"0,1 0 25 0,3-3 6 0,-4 3-9 16,4-3-1-16,0 6-7 15,4 1 0-15,3-1-22 16,3 0 9-16,8 1 4 0,3-4-3 15,11 0 0-15,-3 0-9 16,3-3-1-16,-1-3-9 16,5 0-1-16,-8 0-4 15,1 3-3-15,-1-4 0 16,0 4 1-16,4 0-3 16,-14 0 0-16,3 0 1 15,-3 0 0-15,-4 0 0 16,-3 0 0-16,-1 0-14 15,-2 0-5-15,2-3-19 16,-6 3-8-16,-4 0-51 16,0 0-22-16,0 0-77 15</inkml:trace>
  <inkml:trace contextRef="#ctx0" brushRef="#br0" timeOffset="21019.4">4663 11364 400 0,'-4'-7'148'0,"4"4"-115"0,-3-6 19 0,3 6 1 0,0-4-10 15,3 1-1-15,1-4-10 16,3 1-3-16,0 0-16 15,0-1 1-15,4 1 2 0,-1-1 1 16,15 4-1-16,-11-4-6 16,11 1-4-16,4 0-3 15,3 2-3-15,-1 1 1 16,1 0-1-16,-3-1-3 16,3 1 0-16,-4 0-20 15,-10-1-10-15,3 1-36 16,-7 3-16-16,0 0-52 15,4 12-23-15,3 4 3 16</inkml:trace>
  <inkml:trace contextRef="#ctx0" brushRef="#br0" timeOffset="22337.61">5829 10617 248 0,'0'-13'93'0,"0"7"-72"0,0-3 7 0,0 5 0 16,0-2-4-16,-3 0 3 16,3 0 5-16,-4-1 2 15,0 1-18-15,1 0 11 0,3-1 5 16,-7 1 6-16,3 0 2 15,-3-1-5-15,0 1 1 16,0 0-7-16,0 0-3 16,-4 2-3-16,1 1-3 15,-1 0-4-15,4 3-2 16,-4 0-6-16,-3 3 0 16,3 4-5-16,1 2 0 15,3 4 1-15,0 2 2 0,-4 4-3 16,4 3-2-1,3 7-3-15,-6 8 1 0,6 11 1 16,4 12 0-16,0-1 0 16,4-2 2-16,6-6 1 15,-6-4 1-15,3 0 0 16,4-6 2-16,3 0-1 16,7-3 0-16,7-4-3 15,11-5 1-15,11-7 0 16,7-6 3-16,-4-7-3 15,-3-12-2-15,-1-13 2 16,4-3 2-16,1-3 0 16,6-3 0-16,-7-3-1 15,-7-10 0-15,-7-13-2 16,-7-12 1-16,-11 0-2 16,-10 0 2-16,-11 7-2 0,-11 5-1 15,-17 1 1-15,-4-1-1 16,-7 4 0-16,-4 0 0 15,-17 3-7-15,-11 6 0 16,0 16-4-16,8 13 2 16,6 12-4-16,11 6-2 15,14 7-24-15,4 0-13 16,10 3-45-16,7-7-18 16,18-2-92-16</inkml:trace>
  <inkml:trace contextRef="#ctx0" brushRef="#br0" timeOffset="23794.73">3330 12520 340 0,'-7'0'126'0,"7"0"-98"0,0 0 17 16,0 0-1-16,0 0-9 15,0 0 2-15,0 0-6 16,0 0-1-16,0 0-17 15,7 0 3-15,-3 0 4 0,6 0-2 16,5-3 1-16,-1-1-4 16,7 1-1-16,4 3-6 15,0-3-3-15,6 0 0 16,-6 0-1-16,0 0-2 16,-4 0-2-16,1-1 1 15,-5 1-1-15,-2 0 0 16,-5 0 2-16,-6 0-19 0,3 0-6 15,0 3-26-15,0 0-9 16,-3 0-15-16,3 0-8 16,3 0-92-1</inkml:trace>
  <inkml:trace contextRef="#ctx0" brushRef="#br0" timeOffset="24231.48">3773 12101 320 0,'0'-7'121'0,"-3"7"-95"0,-1 0 25 15,4 0 2-15,0 0-11 16,0 0-2-16,0 0-9 15,0 0-5-15,0 0-14 16,0 10 1-16,0 3 3 0,0 5 1 16,0 4 1-16,4 10-5 15,-1 3-3-15,4-1-3 16,-7-2 0-16,4-4-2 16,-1-3 2-16,1-3-2 15,3-6 0-15,0 0-3 16,0-7 1-16,4 1 0 15,3-7 3-15,-3 0-3 0,-1-3-2 16,4-3 0-16,1-3 1 16,-1-1-1-16,0-2-1 15,0-1-15-15,0-2-7 16,8-1-25-16,-12 1-7 16,1-1-27-16,3 0-9 15,4 4-86 1</inkml:trace>
  <inkml:trace contextRef="#ctx0" brushRef="#br0" timeOffset="24576.2">4053 12129 356 0,'-7'-3'134'0,"0"0"-104"0,0 3 31 15,3 0 9-15,1 0-12 16,-1 0 1-16,1 3-24 16,3 3-9-16,0 7-16 15,0 6-2-15,7 12 2 0,4 7-6 16,-1 6 0-16,4-3-2 16,1 0 1-16,6-3-2 15,-11-3-1-15,1-1 1 0,0-2-1 16,-1-4-3-16,1 0 0 15,-4-2-14-15,0-4-4 16,-3-3-16-16,-1-4-6 16,1-2-17-16,-1-7-5 15,-3-6-22-15,4 3-8 16,-4 1-50 0</inkml:trace>
  <inkml:trace contextRef="#ctx0" brushRef="#br0" timeOffset="24981.41">3461 13077 380 0,'0'-6'143'0,"0"6"-112"0,0-3 12 15,0 3-4-15,0-3-5 16,11 0 5-16,7 0-5 16,6-1 0-16,5-2-19 15,13 0 4-15,-6-1 2 0,-1 1-5 16,18 0 1-16,4-4-6 15,14 1-1-15,-4-4-4 0,1-2 1 16,-12-1-4-16,1 0 0 16,-7 0-1-16,3 1 1 15,-3-1-4-15,-4 3 0 16,-4 4-19-16,-3 2-7 16,0 4-50-16,-3-3-20 15,-1 0-117 1</inkml:trace>
  <inkml:trace contextRef="#ctx0" brushRef="#br0" timeOffset="25581.14">5709 12035 296 0,'-8'-4'112'0,"5"4"-87"0,-1 4 29 0,4-4 7 16,0 0-12-16,0 0-2 16,0 0-2-16,4 3-1 15,-1 0-24-15,5 0 8 0,6-3 3 16,0 0-5-16,4 0-3 16,6 0-7-16,5-3 0 0,3 0-7 15,0 0-1-15,0-1-4 16,-1 1-3-16,5 0-3 15,-8 0 1-15,-10 3-6 16,0 0-3-16,-1 0-16 16,-6 0-9-16,0 0-34 15,-1 0-14-15,-3 0-35 16,8 0-106 0</inkml:trace>
  <inkml:trace contextRef="#ctx0" brushRef="#br0" timeOffset="25989.1">6077 11660 376 0,'0'0'143'0,"0"0"-112"0,0 0 30 0,0 0 6 16,0 0-19-16,0 0-3 15,0 6-15-15,0 7-6 16,0 2-14-16,0 7-2 0,0 7 2 16,4-1-6-16,-1 4 0 15,1-4 0-15,-1-3 0 16,4-3-2-16,1-3-2 16,-5-3 1-16,1-3 1 0,-1-4-3 15,4-3 0-15,0 1 1 16,0-4 2-16,1 0 1 15,-1-3 1-15,0-3-2 16,3 0-2-16,5-4-2 16,-8 1 1-16,7-3-6 15,-4-1-3-15,5 1-23 16,-8-1-9-16,7 1-27 16,0 2-9-16,-3 1-44 15,6 3-95 1</inkml:trace>
  <inkml:trace contextRef="#ctx0" brushRef="#br0" timeOffset="26362.92">6244 11628 400 0,'0'-6'151'0,"0"6"-118"0,0 0 16 0,0 0-1 16,0 0-9-16,0 0 1 15,0 3-7-15,3 3 0 16,4 7-19-16,4 6-1 0,0 16 0 16,3 9-5-16,4 3 0 0,-1 0 0 15,1-3 0-15,0-3-4 16,-1-3-1-16,1 0-1 15,-7-7-2-15,3 1 1 16,-3-4-1 0,-1-3 0-16,-3-3 2 0,0-6-10 15,-3-3-2-15,0-1-11 16,-1-2-1-16,-3-7-24 16,0-3-8-16,-7-3-40 15,-4 0-16-15,1 6-69 16</inkml:trace>
  <inkml:trace contextRef="#ctx0" brushRef="#br0" timeOffset="26783.2">5737 12529 320 0,'-4'-6'121'0,"1"6"-95"0,3 0 27 0,0 0 4 0,3 0-5 16,1-3 2-16,10 0-11 15,11-1-3-15,14 1-23 16,14-3 3-16,0-7 3 0,0-2-6 16,-3-4 1-16,10-3-7 15,8-3-1-15,17-4-9 16,-21 1 0-16,-1 6-1 16,-10 3 2-16,-10 0-1 15,-8 6-1-15,-3 1-21 16,-14 2-11-16,0 4-24 15,-8 0-7-15,-2-1-38 16,-1 4-13-16,-7 3-54 16</inkml:trace>
  <inkml:trace contextRef="#ctx0" brushRef="#br0" timeOffset="27353.32">3702 10491 272 0,'-7'0'101'0,"4"3"-78"0,3-3 22 16,0 0 6-16,0 0-7 0,0 0-1 16,0 6-5-16,3 7-1 15,4 6-20-15,0 9 10 16,-3 16 5-16,0 26 1 0,-1 18 3 16,4 16-7-16,-7 38-1 15,4 15-13-15,-4 45-6 16,0-1 0-16,-4 26 2 15,4-13-2-15,-10 4 0 16,6-23-5-16,-3-31-3 16,-4-32 0-16,8-25 1 15,-1-31-17-15,4-19-4 16,0-20-31-16,4-18-12 16,6-9-45-16,1-10-18 15,3-6-59 1</inkml:trace>
  <inkml:trace contextRef="#ctx0" brushRef="#br0" timeOffset="28313.86">3681 14221 268 0,'0'-6'101'0,"0"6"-78"0,0 0 24 0,0 0 7 16,0 0-10-16,4 0-2 16,-1 3-1-16,4 0-1 15,4 6-22-15,0 7 7 0,3 9 3 16,3 7 2-16,15 3 4 15,11-1-7-15,10 4-4 16,4 3-7-16,-1 3 0 0,-2 0-7 16,-1-3-1-16,-18 0-2 15,8-3 1 1,-1-7-4-16,-10-2 0 0,0-7 1 16,-4-3 0-16,-3-4-2 15,-7-2-2-15,-7-3 1 16,-1-1-1-16,-3-3-3 15,0 1 2-15,-3-4-12 16,0 0-7-16,-1-3-20 16,-3 0-10-16,0 0-33 15,0-3-14-15,4-4-99 16</inkml:trace>
  <inkml:trace contextRef="#ctx0" brushRef="#br0" timeOffset="28749.92">4372 14045 340 0,'-7'-13'129'0,"4"13"-100"0,3-3 24 0,0 3 7 0,0 0-13 15,-7 3-3-15,3 3-13 16,4 4-5-16,0 9-15 16,4 15 2-16,3 17 3 0,10 12 5 15,5 6 2-15,6 7-6 16,7 31 0-16,-3 6-6 16,0 4 1-16,-3 18-5 15,-1-2-2-15,-7-7 0 16,-7-13-1-16,1-6-2 15,-5-12 1-15,1-20-2 16,-4-18-1-16,-4-13 1 16,1-9-1-16,3-7-3 15,-7-6 2-15,4-6-6 16,-4-7 0-16,3-2-13 16,-3-7-2-16,0 0-26 0,0-7-11 15,4-2-38-15,-1-4-13 16,11 1-72-1</inkml:trace>
  <inkml:trace contextRef="#ctx0" brushRef="#br0" timeOffset="29215.22">4822 14473 356 0,'-7'6'134'0,"4"-3"-104"0,-1-3 23 15,4 0 1-15,0 0-9 16,0 0 0-16,0 0-10 16,4 0-2-16,-1 0-18 15,4 4 6-15,11-4 6 0,0 0-9 16,3 0 0-16,11 0-6 16,7 0-2-16,0-4-4 0,-4 1-1 15,1 0-3-15,-1-3-2 16,-10 3-2-16,4-4 1 15,2 1 1-15,-9 0 2 16,2 3-17-16,-6 0-4 16,-4-1-22-16,1 1-7 15,-1 0-18-15,-11 3-9 16,1 3-58-16,-1 0-27 16,1 4 18-1</inkml:trace>
  <inkml:trace contextRef="#ctx0" brushRef="#br0" timeOffset="29485.69">5117 14883 340 0,'3'0'126'0,"4"-4"-98"0,-3-2 32 15,-1 3 9-15,1-3-13 16,3-4-2-16,0-2-14 15,4-1-2-15,-1-3-22 16,5 1-3-16,6-4 1 0,7-3-8 16,0 0-1-16,4-1-3 15,4 1-2-15,3 4-2 16,-4 2-1-16,-3 0-31 16,4 3-13-16,-12 4-38 0,1 0-14 15,0 2-90 1</inkml:trace>
  <inkml:trace contextRef="#ctx0" brushRef="#br0" timeOffset="30100.19">5726 13966 300 0,'-3'-10'112'0,"-1"7"-87"0,4 3 31 0,0 0 9 16,0 0-11-16,0 0-1 15,0 0-8-15,0 0-2 16,0 3-23-16,4 4 4 15,-1 5 3-15,4 7-6 0,-3 6-2 16,7 16-11-16,3 13-3 16,0 6-1-16,0-7 2 15,0-2-1-15,0-10 2 16,4-7-4-16,3-5 0 16,-3-7-1-16,3-3 1 15,4-7 0-15,0-2 1 16,7-4-2-16,-7-6 1 15,0-3-2-15,-1-3 2 16,-6-7-2-16,0 0-1 16,3-2 1-16,-7-4 1 15,0 0-17-15,1 0-6 0,-1 3-30 16,-4 0-10-16,1 1-32 16,3 2-11-16</inkml:trace>
  <inkml:trace contextRef="#ctx0" brushRef="#br0" timeOffset="30521.11">6148 13893 332 0,'0'-6'126'0,"-3"6"-98"0,3 0 17 0,0 0-1 16,0 0-2-16,0 0 2 15,0 0 2-15,0 0 1 16,0 0-25-16,0 0 0 0,0 6 2 16,3 7-2-16,1 6-1 15,3 9-9-15,3 10-3 16,5 25-1-16,13 16 0 15,-3 3 0-15,10 6 2 16,4 13-1-16,4 6 0 0,-8-13-5 16,-3-15-1-1,-4-13-1-15,1-9-2 16,-15-13 1-16,0-9-1 0,-3-10-3 16,-1-3 2-16,-3-6-10 15,-3-7-5-15,-4-9-23 16,-4 0-8-16,-3-3-41 15,-3-3-17-15,-1-4-98 16</inkml:trace>
  <inkml:trace contextRef="#ctx0" brushRef="#br0" timeOffset="31991.36">3206 13950 264 0,'-14'-9'101'0,"7"9"-78"0,3-4 22 0,4 4 6 16,0 0-12-16,0 0 0 15,0 0-11-15,0 10-5 16,7 3-13-16,4 5 7 0,0 14 3 15,3 18-2-15,0 23 2 16,11 9-5-16,10 25 1 16,18 35-3-16,8 9 2 15,10 38-2-15,-11-6 2 16,0 15-6-16,-14-18-1 0,7-26 0 16,-14-15 0-16,4-10-4 15,-4-16-3-15,-4-21 0 16,-3-20 1-16,-3-15-3 15,-5-13 0-15,1-10-6 16,-7-8-3-16,3-4 3 16,-3-7 4-16,3-2 2 15,4-3 3-15,0-4-3 16,-4-6-2-16,11-3 2 16,0-7 0-16,21-9 1 15,21-9 0-15,12-4 2 0,6-5 3 16,32-1 0-16,10 0 0 15,12 0-3-15,20 0 1 16,-3-6 2-16,18-9 4 16,3-17 2-16,1-5 3 15,20-1-5-15,-27 10-1 16,66-13 0-16,-35-3 0 16,-28-3-2-16,11 3 1 15,-29 10 0-15,-29 12 1 16,-10 7-4-16,-10 12-3 15,-15 9 0-15,-14 7-1 16,-18 3 0-16,-17 9 2 16,-15 4 1-16,-6 3 1 15,-11-1 4-15,-4 4 3 0,-4 0 2 16,-10 0 3-16,-14-7-9 16,-14-5-2-16,-11-17-3 15,-11-25-2-15,4-12-2 16,-3-7 1-16,-8-5 1 15,-21-42 2-15,-21-16-6 16,3-12 1-16,0-26-8 16,-10 10-1-16,-15-22-2 15,15 19 1-15,24 38 5 16,8 28 4-16,10 28 3 16,0 20 1-16,4 15 2 15,3 12 1-15,11 10 1 16,-3 7 2-16,6 2-10 15,8 4-2-15,3 3 9 16,4 0 5-16,-1 0-1 0,4-1-2 16,4 1-2-1,-11 3 0-15,7 3-2 0,-14 4 2 16,-17-1-2-16,-15 4-1 16,-11 2 1-16,1 4 1 15,-22 3-1-15,-32 6-1 16,8 10-2-16,-36 15 1 15,-4 10 1-15,4 6 0 16,-36-3-3-16,29 0 0 16,-21 19-7-16,3 16-4 15,18-1-1-15,-14-8-1 16,21-11-9-16,7-5-4 16,7-4-22-16,7-3-10 15,25-3-31-15,35-6-15 0,22-13-68 16</inkml:trace>
  <inkml:trace contextRef="#ctx0" brushRef="#br0" timeOffset="35624.33">12684 7388 296 0,'-7'-10'112'0,"4"7"-87"0,-8-3 15 15,7 3 1-15,4 0-6 0,-7-1 4 16,4 1-4-16,-1 0-1 16,1 0-19-1,3 0 0-15,0 0 1 0,0 3-2 0,3 3 0 16,11 9 5-16,8 17 2 15,10 18-2-15,-4 10-1 16,4 3-6-16,-4 9-2 16,1 13 0-1,-1 3 1-15,0-6-1 16,-3-13-1-16,-4-13 1 0,-3-9 4 16,-4-9-6-16,-3-10-2 15,-4-6 1-15,0-3 0 16,-3-3 3-16,-1-4 1 0,-3-9-3 15,-3-3 0 1,-1-7-5-16,1-5-2 16,3-14 0-16,0-5-1 0,3-1-3 15,4 0 2 1,4 4-1-16,3 2-2 0,7 7 0 16,4 4 3-16,3 5-2 15,1 7 1 1,-1 6 4-16,1 6 1 0,-1 3-4 15,-3 4 1-15,-4 3-5 16,-3 3 1-16,3 3-3 16,-10-3 0-16,3-1-7 15,-4 1-4-15,1-3-8 16,-4 0-1-16,0-7-17 16,0 1-4-16,0-10-10 0,0-7-2 15,1-11-20-15,2-8-7 16,8-5-63-1</inkml:trace>
  <inkml:trace contextRef="#ctx0" brushRef="#br0" timeOffset="36119.93">13507 7722 292 0,'0'-3'110'0,"-7"6"-86"0,3-3 20 0,4 0 5 0,-7 0-7 15,0 0 2-15,3 0-9 16,-6 3-2-16,3-3-18 16,-1 3 2-16,1 3 1 0,0 1-8 15,4 5-3-15,-1 7 0 16,1 6 0-16,3 10-3 15,3 9-1-15,1 0 1 16,3-6 0-16,3-3-2 16,5-7-2-16,2-6 3 15,5-6 0-15,2-7 3 16,5-6 3-16,-1-6 2 16,1-6 3-16,-5-7-1 15,-2-6 0-15,-1-10-1 16,-7-2 0-16,-3-1-2 0,-4 1-1 15,-4 2-1-15,-6 4 2 16,-8 2-3-16,-3 4-2 16,-14 3-2-16,3 7 0 15,4 2-7-15,-1 1-1 16,5 3-20-16,6-1-9 16,4 4-31-16,7 3-13 15,7 0-6-15,11 3 2 16,-1 4-89-1</inkml:trace>
  <inkml:trace contextRef="#ctx0" brushRef="#br0" timeOffset="36419.94">13911 7823 440 0,'-7'-4'165'0,"0"1"-129"0,-4-3 21 16,4 3 2-16,3 0-20 15,-6-1-5-15,3-2-13 16,-1 0-6-16,1-4-8 16,0 4-3-16,4-3 2 0,-1 2-5 15,4-2-1-15,0-1 0 16,4-2 0-16,3-1 0 16,3 4 0-16,5-1 0 15,2 1 0-15,5-1-9 0,2 1-4 16,5 3-9-1,-1-1-3-15,0 1-25 0,4 3-8 16,-3 0-24-16,-1 3-9 16,0-3-79-1</inkml:trace>
  <inkml:trace contextRef="#ctx0" brushRef="#br0" timeOffset="36633.28">14272 7574 388 0,'-7'-7'145'0,"4"7"-112"0,-1 0 23 0,4 0 3 0,0 0-24 16,0 0-5-16,0 0-18 16,0 7-5-16,0 2-5 15,4 4-10-15,6-1-5 0,-6 4-26 16,3 0-10-16,4 3-21 15,-1 0-7-15</inkml:trace>
  <inkml:trace contextRef="#ctx0" brushRef="#br0" timeOffset="36809.55">14127 7331 304 0,'-32'0'115'0,"25"0"-89"0,-4 3-3 0,11-3-6 16,0 0-44-16,4 3-16 15,3 0-82-15,7 1-36 16</inkml:trace>
  <inkml:trace contextRef="#ctx0" brushRef="#br0" timeOffset="37275.82">14379 7363 428 0,'-7'-4'159'0,"7"4"-124"15,0-3-2-15,0 3-10 0,0 0-15 16,0-3 0-16,7-3-2 15,-4-1-1-15,8 1-3 16,3 0 1-16,4 0 0 0,3 2 3 16,4 1 3-16,0 3 5 15,-1 0 1-15,-2 3 3 16,-1 7 3-16,-10 6-2 16,-1 6-2-16,-3 6-5 15,0 7-2-15,-3 3-6 16,-4-1-1-16,0-5-1 15,0-4-2-15,0-3-2 0,0-6 1 16,0-3 1-16,3-3 0 16,1-4-3-16,3-3 2 15,4-2 1-15,3-4 2 16,0-4-1-16,4-2-1 16,3 0-2-16,-10-4-1 15,6 1-20-15,-6-1-10 16,3 1-27-16,-7 0-12 15,0 2-20-15,0 1-7 16,1 0-56 0</inkml:trace>
  <inkml:trace contextRef="#ctx0" brushRef="#br0" timeOffset="37494.39">14492 7564 376 0,'0'0'140'0,"0"0"-109"0,7 0 9 16,-3 0-2-16,6-3-13 15,4-3-2-15,4-1-13 16,3-2-4-16,4 0-4 16,0-4-13-16,3 0-4 0,1 1-40 15,-4-1-14-15,3-6-98 16</inkml:trace>
  <inkml:trace contextRef="#ctx0" brushRef="#br0" timeOffset="37934.85">14893 7274 304 0,'-8'-3'112'0,"1"0"-87"0,0 0 22 0,0 3 5 15,0 0-8-15,4 0 1 0,-8 0-12 16,4 3-5 0,0 3-16-16,0 1-3 0,3 5-2 15,1 4-1-15,-1 9-1 0,4 4-3 16,0 2 1-16,0 1 2 16,4-4 2-16,-1 0-6 15,4-9-2-15,7-3 0 16,4-7 2-16,7-5 4 15,3-8 4-15,4-8 0 16,4-7 2-16,-1-9 3 16,-3 2 1-16,-4-2-4 15,-3 3-1-15,-7 0 2 16,-8 2 5-16,-6 1-5 16,-11 4-2-16,-11-1-5 15,-14 3-4-15,0 0-7 16,4 4-4-16,0 2-12 15,3 4-6-15,4-1-21 0,6 4-8 16,5 3-10-16,6 7-1 16,8-1-7-16,6 3-3 15,12 4-59 1</inkml:trace>
  <inkml:trace contextRef="#ctx0" brushRef="#br0" timeOffset="38221.82">15254 7353 364 0,'4'-3'137'0,"-4"0"-106"0,-4-4 32 0,1 4 8 16,3 0-14-16,-11-6-1 15,4-1-21-15,0-5-7 16,-4-1-16-16,4 0-3 0,3 0-2 0,4 1-3 16,0-1-3-16,4 0 0 15,3 3-1-15,4 1 0 16,-1 2 2-16,5 7-1 15,-1 6-1-15,3 4-4 16,5 2 0-16,3 1-11 16,-1 2-6-16,5 1-8 15,-8-4-5-15,0 1-23 16,1-1-11-16,-5 1-41 16,8-4-16-16,-11 3-22 15</inkml:trace>
  <inkml:trace contextRef="#ctx0" brushRef="#br0" timeOffset="38550.29">15304 6578 400 0,'-7'-13'151'0,"3"13"-118"0,4-3 16 0,0 3-3 0,0 0-24 16,0 0-5-1,0 7-1-15,4 5-1 16,3 10-8-16,7 3-2 0,7 7 1 0,11 6-3 16,7 12 0-16,4 13-1 15,3 3-2-15,-4-6-17 16,-3-6-6-16,-7-10 2 15,-7-9 2-15,-4-7-13 16,-3-6-4-16,-4-6-25 16,-3-4-11-16</inkml:trace>
  <inkml:trace contextRef="#ctx0" brushRef="#br0" timeOffset="38779.94">15297 7019 332 0,'7'-3'126'0,"-4"0"-98"0,8-10 8 0,0 7-5 15,3-7-8-15,14-6-2 16,11 1-11-16,7-5-4 16,4 5-4-16,-1 5-10 0,-3 4-5 15,-7-1-22-15,-3 4-10 16,-4 3-1-16,-4-1 1 15,-3 4-66 1,-7 0-44-16,-1 0 63 16</inkml:trace>
  <inkml:trace contextRef="#ctx0" brushRef="#br0" timeOffset="39166.22">15860 6808 296 0,'-3'-3'112'0,"-1"-3"-87"0,1 2 29 0,3 4 7 0,-4 0-3 15,1 0 2-15,-1 0-20 16,-3 4-7-16,0 2-19 16,0 7 2-16,3 5 2 0,1 8-6 15,-1 2 1-15,1 0-6 16,3 1 1-16,0-4-5 16,3-6 0-16,4-3-1 15,0-4-2-15,4-2 3 16,-4-7 0-16,4-3 3 15,-4-7 3-15,0-5 2 0,0-7 1 16,-4-3 0-16,1 3 2 16,-4 3-3-16,0 4-1 15,0 2-4-15,0 4 1 16,7 0-6-16,-7 2-1 16,7 8-2-16,4 2-2 15,-1 3 0-15,5 4 0 16,2 3-15-16,1-1-5 15,0 1-28-15,3 0-9 16,-3 0-39-16,-1-1-16 16,1-5-66-1</inkml:trace>
  <inkml:trace contextRef="#ctx0" brushRef="#br0" timeOffset="39439.49">15874 6405 372 0,'-21'-51'140'0,"18"39"-109"0,-1-4 31 15,1 13 6-15,3 0-15 16,0 0-4-16,0-1-21 16,3 1-9-16,4 10-12 15,4 8 6-15,10 20 4 0,4 15-9 16,3 7-2-16,11 0-4 15,0 0-2-15,-3-1-4 16,-4 4 0-16,-4 3-29 16,-3-6-13-16,-4-4-25 15,0-5-10-15,1-4-116 16</inkml:trace>
  <inkml:trace contextRef="#ctx0" brushRef="#br0" timeOffset="40308.99">14379 8449 324 0,'0'-25'121'0,"-7"9"-95"0,7-2 25 0,0 11 2 15,0 1-4-15,0 0 1 0,0 3-9 16,0-1 0-16,0 4-23 15,7 13 3-15,-4 15 2 0,11 13-3 16,11 7-2-16,3 2-4 16,4 7 1-16,4 12-2 15,-1 10 0-15,-3-4-1 16,0-9 0 0,-7-6-4-16,-4-9 0 0,-3-10-3 15,-4-7 2-15,-3-8-4 16,-1-4 0-16,-3-7-3 15,1-2-1-15,-1-4 3 16,3-2 1-16,-6-4-1 16,3-6-2-16,0-4 3 15,4-2 2-15,3-4-2 16,7-2 0-16,11-7-3 0,10-7-1 16,8-2 1-1,0 2 2-15,-4 4-3 0,-4 3-2 16,-3 10-12-16,-7 2-5 15,-14 4-18-15,0 3-6 16,-1-1-28-16,-10 1-9 16,4 0-30-16,0 0-12 15,-1 0-42 1</inkml:trace>
  <inkml:trace contextRef="#ctx0" brushRef="#br0" timeOffset="40584.48">15265 8673 444 0,'-4'-3'167'0,"4"3"-129"0,-3-3 8 15,3 3-3-15,0 0-21 16,0 0-2-16,0 0-12 15,0 9-5-15,3 4-2 16,4 3-4-16,0 3 2 0,0 3-21 16,4 3-8-16,0 0-27 15,-1 0-11-15,5 0-66 16,-1-6-26-16,3-6 31 16</inkml:trace>
  <inkml:trace contextRef="#ctx0" brushRef="#br0" timeOffset="41030.54">15222 8462 288 0,'-53'-85'107'0,"28"50"-83"0,-14 1 15 0,29 24 1 16,-5 4-20-16,5 0-3 16,6 2-16-16,4 4-5 15,7 7 2-15,15 5-9 0,-1 10 0 16,7 10-10-16,4 6-1 15,0 6-7-15,3-3 1 0,1-3 32 16,-1-7 18-16,-3-6 24 16,-7-3 9-16,-4-6-3 15,-3-3-2-15,-7-4 1 16,3-3 3 0,-11-2-15-16,1-8-3 0,-4-2-17 15,0-3-4-15,4-4-9 16,-1-6-2-16,4-3-2 15,0-3-2-15,4 3 1 16,3 6-1-16,-3 4-3 16,6 5 0-16,8 7 2 15,0 10 2-15,3 2-2 16,-3 1-2-16,-7 3-7 16,0-4-2-16,-1-2-11 0,-2-1-3 15,-1 1-15-15,-4-4-6 16,5 0-15-16,-8 1-4 15,0-1-41-15,3-3-19 16,1-3 1 0</inkml:trace>
  <inkml:trace contextRef="#ctx0" brushRef="#br0" timeOffset="41419.51">15839 8402 340 0,'7'10'126'0,"0"-7"-98"0,7 0 17 0,-7-3-1 0,8-3-11 16,6-7-2-16,0-5-4 15,4-4-2-15,0-3-14 16,-4 0 2-16,-3 0 3 0,-8-1-4 16,-10 5-2-16,-10-1-5 15,-8 0-2-15,-10 6 1 16,-4 7 2-16,0 3-3 15,7 6-2-15,-3 9 4 16,6 14 1-16,8 8 0 16,4 10 1-16,3 4 2 15,7-1 5-15,7-6 1 16,7-3 0-16,7-7-1 16,11-2 1-16,7-7-4 0,7-7-1 15,-7-2-6-15,0-7-3 16,-4-3-7-16,-3-6-4 15,-3 0-23-15,-8-6-11 16,0-4-41-16,1-6-16 16,-5-3-101-1</inkml:trace>
  <inkml:trace contextRef="#ctx0" brushRef="#br0" timeOffset="42592.14">13567 9987 328 0,'-11'-3'123'0,"11"3"-95"0,-3 0 27 15,3 0 5-15,0 0-19 16,0 0-6-16,0 3-3 15,7 3-1-15,3 4-16 16,12 2 6-16,3 1 3 0,10 3-4 16,4 2 1-16,-11 5-6 15,4 2 1-15,0 0-7 16,7 0-3-16,-7 0 1 16,3 1 0-16,-3-4-3 15,0 0-1-15,-3-3-1 16,-1-4-2-16,-3-2 1 15,0-4 1-15,-11 1-1 0,0-4-1 16,-3 0-6-16,-4-2-1 16,0-1-24-16,-4 0-9 15,1-3-32-15,-1 0-12 16,-3-6-62-16,4-7-24 16,-4 0 28-1</inkml:trace>
  <inkml:trace contextRef="#ctx0" brushRef="#br0" timeOffset="42981.41">14067 9836 312 0,'-4'-13'115'0,"4"10"-89"0,-3-3 25 0,3 6 8 0,0 0-8 15,0 0 2-15,0 0-7 16,0 0-4-16,0 0-4 15,3 31-21-15,4 13-5 16,4 3-4-16,3 7-2 16,4 12 1-16,-1 29-2 15,5-1 0-15,-1-2-3 16,0 2 1-16,-3 10-2 16,0-6-1-16,-4-13 1 15,0-13-1-15,0-12 0 16,-7-13 0-16,0-12 0 15,1-7 0-15,-5-2-3 0,1-8 2 16,-1-5 1-16,1-4 2 16,-4-2-17-16,0-7-6 15,0-7-26-15,0-2-9 16,0-7-13-16,0-9-5 16,3-6-12-16,1-4-6 15,6-6-41 1</inkml:trace>
  <inkml:trace contextRef="#ctx0" brushRef="#br0" timeOffset="43360.01">14354 10075 400 0,'-4'3'148'0,"4"-3"-115"0,0 0 15 16,0 0-2-16,0 0-13 15,0 0-2-15,0 0-11 16,0 0-5-16,4 0-8 15,-1 0 4-15,4 0 2 0,8-3-4 0,-5 0-3 16,8 0-3-16,7-4-3 16,0 1 1-16,-1 0 1 15,5 0-23-15,-4 2-8 16,3 1-30-16,-7 3-10 16,-3 0-52-16,0 0-20 15,-8 0-3 1</inkml:trace>
  <inkml:trace contextRef="#ctx0" brushRef="#br0" timeOffset="43631.85">14446 10302 352 0,'-4'6'132'0,"4"-6"-103"0,4-3 25 0,-4 0 4 0,3 0-10 16,5-4 1-16,2 1-14 15,4-3-6-15,4-1-17 16,7 1-5-16,3-4-3 0,4 1-2 16,0 2 1-16,-4 1-2 15,-3-1 2-15,0 1-13 16,-7-1-3-16,0 4-23 16,-1 0-7-16,-10-1-21 15,4 1-8-15,-4 0-98 16,4-4-50-1,-1 1 105-15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8:12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45 103 8320,'-1'-4'740,"1"0"1,-1 1-1,0-1 1,0 1-1,0-1 1,-1 1-1,1 0 1,-1-1 0,0 1-1,0 0 1,-2-3-1,-9-17 3093,6 9-1596,6 13-1961,0-1 1,1 1 0,-1-1 0,0 1-1,1-1 1,-1 1 0,1-1 0,-1 1-1,1-1 1,0 0 0,-1-2 0,5 16 40,0-4-272,56 165 717,42 104 119,1-61-129,-42-92-459,-44-84-288,-10-22-40,13 21 1,5 11 935,-25-55-885,-1 0-1,0-1 0,0 1 1,-2-7-1,1 7-9,1 0 0,0-1 0,0 1 0,-1-8 0,2 3-19,1 0 0,0-1-1,1 1 1,-1 0 0,2 0 0,0 0 0,0 0-1,0 0 1,7-11 0,-7 15 4,0 1-1,0 0 0,1 0 1,0 1-1,-1-1 1,2 1-1,-1 0 1,0 0-1,1 0 1,0 0-1,0 1 0,0 0 1,0 0-1,0 0 1,1 1-1,-1 0 1,10-3-1,-1 2 2,1 1-1,-1 1 0,1 0 1,-1 1-1,1 1 1,-1 0-1,1 1 1,19 5-1,-7 0-13,0 1 0,0 2 0,35 17 0,-52-22 95,0 0 0,0 1 0,-1 0 0,15 13 1,-21-17-12,-1 1 0,1 0 0,0 0 0,-1 0 0,0 0 0,0 0 0,0 1 0,0-1 0,0 1 0,-1-1 0,1 1 0,-1 0 0,0-1 0,0 1 0,0 0 0,-1 0 0,1 5 0,-3 2-14,1 1 0,-2-1-1,1 1 1,-2-1 0,1 0 0,-2 0-1,-5 11 1,4-8-30,0-1-54,0 0 0,-1 0-1,0-1 1,0 0-1,-2-1 1,1 1 0,-2-2-1,1 1 1,-1-1-1,-1-1 1,0 0 0,0 0-1,-1-1 1,0-1-1,0 0 1,-16 7 0,18-10-129,1 0 0,-1 0 0,0-1 0,0 0 0,-1-1 0,1 0 0,-14 0 0,21-2-140,0 0-1,0 0 1,-1 0 0,1-1 0,0 1-1,0-1 1,0 0 0,0 0-1,-1 0 1,1 0 0,1 0 0,-1-1-1,0 0 1,0 1 0,0-1-1,1 0 1,-1 0 0,1-1 0,0 1-1,-1 0 1,1-1 0,0 1-1,0-1 1,1 0 0,-1 0 0,-2-4-1,-5-21-5064,-3 0-523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8:18.7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 8320,'2'25'15384,"0"-24"-15187,-1 0 0,1 0 1,-1-1-1,1 1 0,-1 0 0,1-1 0,1 1 1,9 3 206,-1-1 0,16 3 0,-22-5-237,115 15 902,145 2 0,-179-14-744,174-1 467,-142-4-597,128-8 178,-2 1-207,-232 8-159,28 0 77,54-7 1,4-2 28,-19 2-82,341-5 90,-287 13-98,-91-1 20,5 1-3,66-8-1,-64 2-42,76 4 0,-66 2 4,186-6-1,-138 4 41,-66 2-8,0-1-1,43-7 1,-41 2 4,-1 3 0,45 3 0,-22 0 1,-36-1 16,0 1-52,59-7 1,-68 4-58,0 1 0,31 2 0,-10 0 12,-7-2 106,-4 1-41,-1 0-1,36 6 1,-48-4-21,-1-1 1,34-2-1,-14 0 75,83 1 265,-121 0-384,-6 1 36,1 0 0,-1 0-1,1 0 1,0 1 0,0 0-1,-1 1 1,1 0-1,1 0 1,-1 0 0,0 1-1,1 0 1,0 0 0,-7 6-1,-5 5-47,2 1-1,0 0 1,-18 24-1,14-13 31,0 2 0,-15 31-1,-27 66-84,12-22 8,-81 130-74,126-225 161,-8 12 1,-27 35 0,23-34 2,2 0 0,-25 48-1,17-28 120,17-30-119,1 0 1,0 0 0,-5 20-1,1 0 63,-19 64 24,26-90-89,-1 0 0,1-1-1,-1 1 1,-5 7 0,-4 6 26,11-18-7,0 1 0,0-1 1,0 1-1,0-1 0,-1 1 0,1-1 0,-1 0 0,1 0 1,-1 0-1,1 0 0,-1 0 0,0 0 0,1 0 1,-1-1-1,0 1 0,0 0 0,0-1 0,1 0 0,-1 1 1,0-1-1,0 0 0,0 0 0,0 0 0,-2 0 1,-18 4-35,7 1 28,1-1 0,-1 0 0,0 0 0,0-1 0,-22 0 0,-78-2 2,56-2-1,-120 5 0,131 0 0,-81 16 0,-44 30 46,34-9 16,102-32-50,-69 7 1,-282-9-138,246-8 149,42 0-30,-208 7 65,189-4-229,66-3 138,-121-14 15,105 6 7,44 5-49,1-2-1,0 0 0,0-1 1,0-2-1,-26-13 1,31 13 54,1-1 1,-30-20-1,39 23 6,0 0-1,1-1 1,0 0-1,0 0 0,1-1 1,-11-14-1,2-7-41,2 0 0,0-1 0,-12-42 0,-17-43-51,42 115 90,-9-23 33,-2 2 0,-22-36 0,27 50-32,0-1-15,0 0 0,1 0 0,0-1 0,0 0 0,1 0 1,-5-15-1,9 24 0,1-1 0,0 1 0,0-1 0,0 1 0,0 0 0,0-1 0,0 1 0,1-1 0,-1 1 0,0-1 0,1 1 0,-1 0 0,1-1 0,-1 1 0,1 0 0,0 0 0,0-1 0,-1 1 0,1 0 0,0 0 0,0 0 0,0 0 0,0 0 0,0 0 0,0 0 0,1 0 0,-1 1 0,0-1 0,3-1 0,3-2-17,1 1 0,0-1 0,14-2 0,-20 5 31,25-6-6,0 2-1,47-3 1,12-1-95,216-29 85,1 16 213,-115 9 236,-122 8-267,3-1 2,138 5 0,327 31 10,-294-20-53,213 13 117,8-23-176,-460 1-67,0-1-1,0 0 1,1 0 0,-1 0-1,0 1 1,0-1-1,0 1 1,0-1 0,0 1-1,0-1 1,1 2 0,-1-2 6,1 1 0,-1 0 1,0-1-1,0 1 0,0-1 1,0 1-1,0-1 1,0 0-1,1 1 0,-1-1 1,2 0-1,181 4-1502,-182-4 1277,0 0-1,0 0 0,-1 1 0,1-1 0,0 0 1,0 1-1,0-1 0,-1 1 0,1-1 0,0 1 1,-1 0-1,1 0 0,0 0 0,-1 0 0,5 4-445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8:19.9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1003 8320,'6'-30'7384,"-3"25"-6769,-1 3-367,0 0 0,-1 0 0,1 0 0,0 0 0,1 1 0,-1-1 0,0 1 0,0-1 0,1 1 0,-1 0 0,5-2 0,15-4 963,1 1-1,41-5 1,-30 6-32,-29 4-1027,412-60 4144,113-27-3007,-317 48-920,294-61 277,-413 80-528,0-4 1,-2-4 0,165-76-1,-71 3-3,-23 10-80,-106 66-59,1 2 1,1 2-1,1 3 1,109-19-1,-104 27 12,-6 2 48,1-3 0,85-29 0,-106 28-12,-25 10-19,0-2-1,18-8 1,-27 11 10,-1 1 0,0 0 0,0 0 1,1 0-1,-1 0 0,6 0 0,-5 1-32,-1-1-1,0 1 1,0-1-1,0 0 1,0 0-1,5-3 1,0 3 40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8:20.9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1 857 9216,'33'0'11704,"-25"2"-10534,21 3 766,-13-6-1531,0 0 1,0-1-1,0-1 0,0-1 1,22-7-1,-7-1 224,46-24 0,-28 8-16,61-48 0,31-20-217,211-67 285,-224 109-392,245-86 354,5 22-391,-360 113-251,322-85 165,-307 83-180,-14 2 41,1 1 1,-1 1-1,27-1 1,-45 4 36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8:21.7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51 768 7040,'-51'4'7754,"86"-5"-3463,-20 0-3449,0-2 0,-1 1 0,20-7 0,94-30 3163,174-42-863,-45 15-2300,639-277 267,-553 207-816,-262 102-265,2-1 3,-61 25-132,-20 8-39,1 1-1,-1 0 1,1-1-1,0 1 1,-1 0-1,1 0 1,0 0-1,5 0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8:22.3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0 594 9344,'3'16'10522,"1"-17"-10095,0 0-93,13-7 503,1 1-1,1 1 1,-1 0-1,23-3 1,126-4 1051,-67 7-1248,85-5 301,158-18 363,-287 21-1148,1-3 0,-1-2 0,102-39 0,-107 29-30,92-56 0,35-44-6,-33 22-12,-116 82-386,0 2-1,43-18 1,-54 28-839,34-9 0,-39 13-356,1 1 1,0 0-1,16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8:59.2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806 1048 7296,'5'-60'2448,"3"0"-809,-1 16-564,0-3 289,-2 24-235,1-46 0,-6 46-517,1 0 630,-4-29 1,2 45-892,0 1 0,0-1 0,-1 1 0,0-1 0,0 1 0,-1 0-1,0 0 1,-6-12 0,7 15-227,0 0-1,-1 1 1,1-1-1,0 0 1,-1 1-1,1 0 1,-1-1 0,0 1-1,0 0 1,0 1-1,0-1 1,0 0-1,0 1 1,0-1-1,-1 1 1,1 0-1,0 0 1,-1 1-1,1-1 1,-7 0-1,6 2-73,0-1 0,-1 1 0,1 0 0,0 0 0,0 0 0,0 0 0,0 1 0,0 0 0,0-1 0,0 2 0,1-1 0,-1 0 0,1 1 0,-1-1 0,1 1 0,0 0 0,-4 5 0,-5 7-46,1 1 0,0 0 0,2 1 0,0 0 0,0 0 0,2 1 1,-8 27-1,-28 139-10,38-159 5,-3 22-12,2 1 1,2 0-1,2 0 0,7 78 0,-1-88 4,2 0 0,2-1 0,1 0 0,2 0 0,1-1-1,22 44 1,-30-73 17,0 1 0,0-1 0,1 0-1,-1-1 1,10 10 0,-12-14-1,0 0 0,0 0 0,0-1 1,0 1-1,0-1 0,1 1 0,-1-1 0,1 0 0,-1 0 1,1 0-1,-1 0 0,1 0 0,0 0 0,-1-1 0,1 1 1,0-1-1,-1 0 0,1 0 0,0 0 0,3-1 1,-1 0 34,-1 0 0,1 0 0,-1-1 1,0 1-1,0-1 0,1 0 1,-1-1-1,0 1 0,4-4 0,36-34 465,-27 23-279,20-18 149,-2-1 0,31-42-1,-38 36-275,-1-2 0,-2-1-1,-2-1 1,-2-1 0,-2-1-1,-2 0 1,10-52 0,-19 61-82,-1-1 1,2-45-1,-7 72 25,-1 0-1,-1 0 0,0 0 0,-1 0 1,0 0-1,-1 0 0,-1 0 1,-7-22-1,0 11 21,0 1 0,-2 0 0,-1 1 0,0 0 0,-2 1 0,0 1 0,-1 0 0,-2 1 0,0 1 0,0 0 0,-25-16 0,32 27-57,0 1 1,-1 0 0,0 0-1,0 1 1,-1 1 0,1 0-1,-1 1 1,0 0 0,0 1-1,0 0 1,0 1 0,0 1 0,-19 1-1,12 1 3,0 0-1,0 2 0,0 0 1,1 1-1,0 1 1,0 1-1,0 0 0,-20 12 1,26-10-14,-1 0 0,2 0 0,-1 2 0,1-1 1,1 2-1,0-1 0,0 1 0,1 1 0,-11 19 1,2 0-38,2 1 0,-25 67 1,26-49 11,1 0 0,3 1 0,2 1 0,2 0 0,-1 70 0,9-54 4,3 1 1,3 0-1,23 105 1,-19-131-5,2-1 1,2 0-1,2-1 1,1-1 0,38 62-1,-49-91 19,1 0 0,0 0 1,1-1-1,1-1 0,-1 1 0,2-1 0,-1-1 0,2 0 0,-1 0 1,1-1-1,0 0 0,20 10 0,-22-13 14,0-1-1,0 0 0,1-1 1,-1 0-1,0-1 1,1 1-1,0-2 1,0 0-1,-1 0 1,1 0-1,0-1 1,0-1-1,0 0 1,-1 0-1,1-1 1,0 0-1,-1 0 0,1-1 1,17-9-1,-9 3 32,-1-2 0,0 0-1,0-1 1,-1-1-1,23-24 1,-8 4 117,39-55 0,-51 60-86,-1 0-1,-1 0 0,-2-2 0,-1 0 0,-1 0 1,-1-2-1,-2 1 0,10-60 0,-11 31-36,-2-1 0,-3-103 1,-6 122-14,-2-1 1,-2 1 0,-2 0-1,-23-75 1,7 56 15,-3 2 0,-2 0 0,-3 2 0,-40-55 0,51 83-29,0 1 0,-2 1 1,-1 1-1,-1 1 1,-1 2-1,-56-40 0,64 52-12,-1 0 0,1 1 0,-1 1-1,-1 0 1,0 2 0,0 0 0,-1 2 0,1 0-1,-1 1 1,0 1 0,0 1 0,-37 1 0,43 3-1,-1 0 1,1 1-1,0 0 1,0 1-1,0 1 0,1 0 1,0 1-1,0 1 1,0 0-1,-18 13 1,17-9 5,0 1 0,1 0 0,1 1 1,0 0-1,1 1 0,0 0 1,1 1-1,-13 24 0,10-12-15,2 1 0,1 0 0,1 0-1,-8 38 1,-11 122-61,25-142 62,1-1-1,3 1 1,2-1-1,2 0 1,2 1-1,1-2 1,3 1-1,2-1 1,1-1-1,3 0 1,1-1-1,2-1 1,2 0-1,34 48 1,-24-45 4,3-1-1,61 61 1,-70-80-16,2-2 0,0 0 0,1-2-1,1-1 1,37 18 0,-52-30 23,0-1 0,0 0-1,20 4 1,-30-9 11,1 0 0,0 0 0,0-1 0,0 1 0,0-1 0,0 0 1,0-1-1,0 1 0,-1-1 0,1 0 0,0 0 0,0-1 0,-1 1 0,6-3 0,-3-1 9,0 1 1,-1-1 0,0 0 0,0-1 0,0 1-1,0-1 1,-1 0 0,0-1 0,-1 1-1,1-1 1,-1 0 0,0 0 0,-1-1-1,0 1 1,3-9 0,2-9 40,-2 0 0,0 0 1,3-40-1,-4-7 40,-6-127 1,-28-68 4,21 221-78,-1 1-1,-2 0 1,-2 0 0,-2 1-1,-2 1 1,-2 1 0,-37-63-1,27 61-14,-1 2 0,-2 0-1,-39-36 1,49 55 3,-1 2 0,-2 0 0,0 1 0,-1 2 0,-1 1 0,-36-17 0,54 29-5,-2 1 1,1 0 0,0 1-1,-1 0 1,1 1-1,-1 0 1,-18 0 0,23 2-14,0 0 0,0 1 1,0-1-1,0 1 0,1 1 1,-1-1-1,0 1 1,1 0-1,-1 0 0,1 1 1,0 0-1,0-1 0,0 2 1,0-1-1,-6 5 0,5-1-15,-1 0-1,1 1 1,0-1 0,1 1-1,0 0 1,0 1-1,1-1 1,0 1-1,-5 15 1,3-3-2,0 1 1,2-1-1,-2 29 1,4-18 19,1 1 1,2-1 0,1 1-1,1-1 1,2 0 0,2 0-1,0 0 1,2-1 0,2 0-1,1-1 1,1 0 0,1-1-1,31 45 1,39 39-19,110 113 0,-145-174-16,66 57 0,-95-92 24,1-2 0,1 0 0,1-1 0,0-1 0,0-1 0,41 14 0,-43-19 11,1-2-1,0 0 1,0-1-1,0-1 0,1-1 1,-1-1-1,0-1 1,1-1-1,26-5 1,-35 4 22,-1-2 1,1 1-1,0-2 1,-1 0-1,0 0 1,0-1-1,-1-1 0,0 0 1,0-1-1,0 0 1,-1-1-1,0 0 1,-1 0-1,0-2 1,16-19-1,-18 17 5,0 0 0,0 0-1,-1-1 1,-1 0 0,7-23-1,-3 0 13,6-39-1,-5 1-28,-3 0 0,-3 0 0,-3-1 0,-4 1 0,-15-103 0,7 119 22,-2 1-1,-3 1 0,-2 0 0,-3 1 1,-2 1-1,-2 1 0,-44-69 0,8 37 62,50 74-77,-1 0-1,0 1 0,0 0 0,-17-12 0,25 21-8,1 0 0,-1 0 1,0 1-1,1-1 0,-1 1 0,0-1 0,0 1 0,0 0 0,0 0 1,0 0-1,0 1 0,0-1 0,0 1 0,0 0 0,0 0 1,0 0-1,0 0 0,-1 0 0,1 0 0,0 1 0,0 0 0,0 0 1,0 0-1,0 0 0,0 0 0,1 0 0,-1 1 0,0-1 1,0 1-1,1 0 0,-4 2 0,-2 5-3,0 0 1,0 0-1,0 1 0,1 0 0,1 0 1,-11 22-1,-2 12-18,2 0 0,1 1-1,3 1 1,-9 53 0,-1 31-60,-10 260-1,51 132 95,-13-463-27,2 0 1,17 67-1,-18-106-5,1-1 0,0 0 1,19 34-1,-20-42 0,1 0 0,1 0-1,0-1 1,0-1 0,1 1 0,0-1-1,12 9 1,-12-12 4,-1 0 0,1-1 0,0 0 0,1 0 0,-1-1 1,1 0-1,0-1 0,0 0 0,0-1 0,12 2 0,-14-3 10,0-1 1,0 1 0,0-2-1,0 1 1,0-1-1,0 0 1,0-1 0,0 0-1,-1 0 1,1-1-1,-1 1 1,1-2-1,7-4 1,-2-1 14,-1 0-1,0 0 1,-1-1 0,0-1-1,0 0 1,-1 0-1,-1-1 1,0 0 0,-1-1-1,12-22 1,-5 1 28,-1 0 0,-1 0 0,10-51 0,1-24 61,-6-1 1,9-208-1,-27 256-65,-3 0-1,-2 0 1,-3 1-1,-3 0 1,-2 0-1,-3 1 1,-3 1-1,-31-68 1,1 31 89,40 81-91,0 1-1,-1 1 1,-1-1 0,-12-11-1,21 23-30,0-1-1,-1 1 1,1 0-1,-1 0 0,0 0 1,0 0-1,0 0 0,0 1 1,0-1-1,0 1 1,0 0-1,-1 0 0,1 0 1,0 0-1,-1 1 1,1-1-1,0 1 0,-1 0 1,1 0-1,-1 0 1,1 0-1,0 1 0,-6 0 1,4 1-3,0 1 0,0-1 0,0 1 0,0 0 0,0 0 0,1 0 0,0 1 0,-1 0 1,1 0-1,1 0 0,-1 0 0,0 0 0,-4 9 0,-1 3-5,0-1-1,1 1 1,1 1 0,-5 18-1,-17 74-52,7 13-28,-13 220 1,33-287 45,2 0 0,8 61-1,-5-97-20,0 0-1,1 0 1,1 0-1,1 0 1,0-1-1,1 0 1,1 0-1,1-1 1,17 25-1,-19-33-74,0-1 1,1 1-1,0-1 0,0-1 0,1 0 0,0 0 1,1 0-1,-1-1 0,1-1 0,1 1 1,12 3-1,-9-4-570,1-1 0,-1 0 1,1-1-1,0-1 1,0 0-1,0-1 0,30-2 1,25-8-5973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12:41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153 398 7808,'-1'17'5877,"0"-15"-5599,0 0-1,1-1 1,-1 1 0,-1-1-1,1 0 1,0 1-1,0-1 1,0 0 0,-1 1-1,1-1 1,0 0 0,-1 0-1,1 0 1,-1-1 0,0 1-1,1 0 1,-1 0 0,0-1-1,-3 2 1,2-2-12,0 0 0,0 0 1,0 0-1,0 0 0,-1 0 0,1-1 0,0 1 0,0-1 1,0 0-1,-6-2 0,5 1-111,-1 0 1,1 0 0,-1-1-1,1 1 1,0-1-1,0 0 1,0 0 0,0-1-1,1 1 1,-1-1-1,1 0 1,0 0-1,0 0 1,0 0 0,-2-7-1,0-2-48,2 0 0,0 0 0,0-1 0,0-17 0,0-57 182,3 82-281,0-9-6,1-1-1,0 0 1,1 1-1,7-32 1,-7 43-6,-1-1 0,1 1 0,0-1 0,0 1 0,0 0 0,1 0 1,-1 0-1,1 0 0,0 0 0,0 1 0,0-1 0,1 1 0,-1 0 0,1 0 0,0 0 0,0 0 0,0 1 0,0-1 0,0 1 0,7-2 1,5 0-676,-1 1 0,1 0 0,-1 2 0,1 0 0,30 2 0,-13-1-1919,-8 2-1221,1 7-2143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31:42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96 164 9600,'-2'6'15499,"12"-15"-12885,6-10-5076,-10 11 3909,12-11-1256,-12 12-122,0 0 1,10-15 0,-14 18-22,1 0 1,-1 1-1,1-1 1,0 1 0,0-1-1,0 1 1,1 0-1,-1 0 1,7-4-1,-4 4 755,-11 0 806,-13 3-816,3 5-746,0-2 0,0 0-1,-28 2 1,29 0-6,10-3-245,9-3-668,42-20 752,-37 16 99,0 0 0,0 0 0,0 2 1,0-1-1,16-2 0,4 2 130,37 1 1,-86 15 364,-4 4-477,16-10 3,0-1 0,0 0-1,-1 0 1,0-1 0,1 0-1,-16 5 1,-2-3-8,-1-1-1,1-2 0,-1 0 1,-28-2-1,11 4 15,41-5 31,2 0-117,1 0 68,-1 1 1,0-1 0,1 1 0,-1-1 0,0 1 0,1-1-1,-1 0 1,1 1 0,-1-1 0,0 0 0,1 1 0,-1-1-1,1 0 1,-1 0 0,1 1 0,-1-1 0,1 0 0,-1 0 0,1 0-1,-1 0 1,1 0 0,0 0 0,-1 1 0,1-1 0,-1 0-1,1-1 1,-1 1 0,2 0 0,16-1-12,1-3 12,0-1-1,0-1 1,31-13-1,-29 10-56,0 1 0,30-8 0,-26 11 53,-11 1 73,0 1 1,1 1-1,19-1 0,-12 1 37,-16 1 46,-15 0 135,-22 2-70,-55 11-1,34-4-194,16-3 9,-80 12-611,105-16-856,18-8-2908,18-2 344,17 2-2159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31:48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174 320 6784,'0'0'5338,"-18"0"-2079,17-1-3123,0 1 0,0 0 0,0 0-1,0 0 1,1 1 0,-1-1 0,0 0 0,0 0 0,0 0 0,0 1 0,0-1-1,1 0 1,-1 1 0,0-1 0,0 0 0,0 1 0,1-1 0,-1 1 0,0 0 0,1-1-1,-1 1 1,0-1 0,1 1 0,-1 0 0,1 0 0,-1-1 0,0 2 0,0 1-227,1 0-1,-1 0 1,1 0 0,-1 0 0,1 0 0,0 6 0,1-4 358,-1-3-265,0-1-1,0 0 1,1 0 0,-1 0-1,1 1 1,-1-1-1,1 0 1,0 0-1,-1 0 1,1 0-1,0 0 1,0 0-1,0 0 1,0-1-1,-1 1 1,1 0-1,0 0 1,1-1-1,1 2 1,-2-1 29,-1-1 0,1 1-1,0-1 1,0 1 0,0-1 0,1 1-1,-1-1 1,0 0 0,0 0 0,0 1 0,0-1-1,0 0 1,0 0 0,0 0 0,0 0-1,1 0 1,-1-1 0,0 1 0,0 0 0,0 0-1,0-1 1,0 1 0,0 0 0,1-2-1,2-1 78,-1 0 1,1 0-1,-1 0 0,0-1 0,0 1 0,0-1 0,-1 0 0,1 0 0,1-4 0,2-6 471,6-21 0,-6 14-44,-5 17-470,0 0-1,0 0 1,0 0 0,0 0 0,-1 0 0,0 0 0,0 0 0,0 0 0,0 0 0,0 0-1,-1 0 1,0 1 0,0-1 0,0 0 0,0 0 0,-1 0 0,0 1 0,1-1 0,-1 1-1,0-1 1,-1 1 0,1 0 0,-1 0 0,1 0 0,-1 0 0,0 0 0,0 0-1,0 1 1,0 0 0,-1-1 0,1 1 0,-1 0 0,1 1 0,-1-1 0,-6-1 0,8 2-55,0 0 1,-1 1 0,1-1 0,-1 1 0,1 0 0,-1 0 0,1 0 0,-1 0 0,1 0 0,-1 0 0,1 1 0,-1-1-1,1 1 1,-1 0 0,1-1 0,0 1 0,-3 2 0,2-1-6,0 0 1,0 0-1,1 0 0,-1 1 0,1-1 1,-1 1-1,1 0 0,0-1 0,0 1 1,-3 6-1,1 1-10,-1 0 0,2 1 0,0-1 0,0 1-1,1 0 1,-2 17 0,3-18-23,0 1 1,1-1-1,1 1 0,0-1 1,0 1-1,1-1 0,0 0 0,0 1 1,1-1-1,1 0 0,0-1 0,0 1 1,1-1-1,11 17 0,4-7-9,-19-18 44,0 0 1,0 0-1,0-1 0,0 1 1,1 0-1,-1-1 1,0 1-1,1-1 1,-1 1-1,0-1 0,1 0 1,-1 1-1,0-1 1,1 0-1,-1 0 0,1 0 1,1 0-1,-1-1 43,0 0 1,0 0-1,0 0 0,0-1 0,0 1 0,0 0 1,0-1-1,0 1 0,0-1 0,-1 0 0,1 0 1,-1 1-1,1-1 0,1-4 0,2-3 186,-1 0 0,6-13 1,-7 13-117,0 0 1,-1 0-1,0 0 1,0-1-1,-1 1 1,0-1-1,-1-12 1,0 17-72,-1-1 1,0 1-1,0-1 1,0 1-1,0 0 1,-1 0-1,0 0 1,0 0-1,0 0 1,-1 0-1,1 0 1,-1 1-1,0-1 1,-4-3-1,3 4-37,0 0 0,0 0 0,0 1 0,-1-1 0,1 1 0,-1 0 0,1 1 0,-1-1 1,0 1-1,0 0 0,0 0 0,-11-2 0,13 4-13,0 0 1,1 0 0,-1 0 0,0 0-1,0 0 1,0 0 0,1 1 0,-1-1-1,0 1 1,1 0 0,-1 0 0,0 0-1,1 0 1,-1 0 0,1 1 0,0-1-1,-1 1 1,1 0 0,0-1 0,0 1-1,0 0 1,0 0 0,0 1 0,1-1-1,-1 0 1,0 0 0,-1 5-1,-3 6-13,1-1-1,0 1 0,0 0 0,2 1 0,0-1 0,0 1 0,1 0 0,1-1 0,0 1 0,1 0 0,0 0 0,2 0 0,-1-1 0,2 1 0,-1 0 1,2-1-1,0 0 0,1 0 0,6 13 0,-9-21 4,1-1 1,0 1 0,-1-1-1,2 0 1,-1 0-1,0 0 1,1-1-1,0 1 1,0-1 0,6 4-1,-8-5 13,0-1 1,0 0-1,0-1 0,0 1 0,0 0 0,0 0 0,1-1 1,-1 1-1,0-1 0,0 0 0,0 0 0,1 0 1,-1 0-1,0 0 0,0 0 0,0-1 0,1 1 1,-1-1-1,0 1 0,0-1 0,0 0 0,0 0 1,0 0-1,0 0 0,0 0 0,0 0 0,2-3 0,1 0 23,0-1-1,-1 0 0,0 0 0,1 0 1,-2 0-1,5-8 0,17-37 191,-23 45-194,6-12 53,-1-1 1,-1 0 0,-1-1-1,-1 1 1,0-1-1,1-22 1,-4 28-24,-1 0 1,0 1-1,-1-1 1,0 0-1,-1 1 1,0-1-1,-1 1 0,-1-1 1,0 1-1,-6-13 1,7 20-38,1 1 1,-1 0 0,0 0 0,0 0-1,0 0 1,0 0 0,-1 0-1,-7-5 1,9 7-24,0 1 0,0 0 0,1 0 0,-1 0 0,-1 0 0,1 0 0,0 0 0,0 1 0,0-1 0,0 1 0,0-1 0,-1 1 0,1 0 0,0 0 0,0 0 0,0 0 0,-1 0 0,1 0 0,0 1 0,0-1 0,0 1 0,-4 1 0,2 0-2,0 0 0,0 0 1,1 0-1,-1 1 0,1-1 0,-1 1 0,1 0 0,0 0 0,0 0 1,0 0-1,1 1 0,-1-1 0,1 1 0,-3 4 0,3-2 7,-1 0-1,1 0 1,0 1-1,1-1 1,-1 1-1,1-1 0,1 1 1,-1 10-1,2-4-9,0 1 0,1-1 0,0 0 0,1 0 0,0 0 0,1-1 0,1 1 0,11 22-1,-13-30 14,0 0 0,0 0 0,1-1 0,6 9 0,-8-12 1,0 1 0,-1-1 0,1 0 0,0 1 0,0-1 0,0 0 0,0 0 0,0 0 0,0 0 0,0 0 0,0-1 0,0 1 0,0-1 0,1 1 0,3-1 0,-2 0 1,-1-1 0,0 1 0,1-1-1,-1 0 1,0 0 0,0 0 0,0-1 0,0 1 0,0-1-1,0 0 1,0 1 0,0-1 0,0-1 0,-1 1 0,1 0-1,-1-1 1,0 1 0,0-1 0,3-3 0,1-3 40,0 0 1,-1-1-1,0 1 1,6-19-1,-8 17-2,0 0-1,0-1 1,-1 1-1,-1 0 1,0-1-1,0 1 1,-1-1-1,-1 1 1,0-1-1,0 1 1,-1-1-1,-1 1 1,0 0-1,0 0 1,-1 0-1,-1 1 1,-5-12-1,7 17-29,-1 0-1,0 1 0,1-1 0,-1 1 1,-1 0-1,1 0 0,-1 0 0,1 0 1,-1 1-1,0 0 0,-8-4 0,8 5-12,1 0-1,0 1 0,-1-1 0,1 1 0,-1 0 0,1 0 0,-1 1 1,0-1-1,1 1 0,-1 0 0,0 0 0,1 1 0,-1-1 0,1 1 1,-7 2-1,5-1-1,0 1 0,0 0 1,1 0-1,-1 1 1,1-1-1,0 1 0,0 0 1,0 1-1,0-1 0,1 1 1,-1 0-1,1 0 0,1 0 1,-1 1-1,1 0 0,0-1 1,0 1-1,-4 12 0,4-7-2,-1 0 0,2 1 1,0-1-1,0 1 0,1 0 0,0 0 0,1-1 0,0 1 0,3 18 0,-1-24-3,-1 0 1,1-1-1,0 1 0,0-1 0,0 1 0,1-1 1,0 0-1,0 0 0,6 8 0,-7-11 12,-1 0-1,0-1 0,1 1 0,-1-1 0,1 0 1,-1 1-1,1-1 0,0 0 0,0 0 0,-1 0 1,1 0-1,0 0 0,0-1 0,0 1 0,0-1 1,0 1-1,0-1 0,0 1 0,0-1 0,0 0 1,0 0-1,0 0 0,0 0 0,0-1 0,0 1 1,0 0-1,0-1 0,0 1 0,0-1 0,0 0 1,2-1-1,2-2 44,0 1 1,-1-1 0,0-1-1,0 1 1,0-1 0,0 0-1,-1 0 1,0 0-1,0-1 1,0 1 0,-1-1-1,0 0 1,0 0-1,0 0 1,-1-1 0,0 1-1,2-10 1,1-7 110,-1-1 0,-2 1 1,0-40-1,-2 57-133,0-9 63,0 0-1,-3-15 0,2 27-60,1 0-1,-1 0 1,1 0 0,-1 0-1,0 0 1,0 0 0,0 1-1,-1-1 1,1 1 0,-1-1-1,1 1 1,-1-1-1,0 1 1,0 0 0,0 0-1,-3-3 1,4 4-21,-1 1 0,1-1-1,0 0 1,0 1 0,0-1 0,0 1 0,-1 0 0,1-1-1,0 1 1,0 0 0,-1 0 0,1 0 0,0 0-1,-1 0 1,1 0 0,0 0 0,0 0 0,-1 0-1,1 1 1,0-1 0,0 0 0,-1 1 0,1-1-1,-2 2 1,-2 1 4,1 1 0,-1-1 0,1 1 0,-6 6 0,6-6 11,0 0-19,0 0 1,0 1 0,0 0-1,1 0 1,0 0 0,0 0-1,0 0 1,1 1 0,0 0 0,-3 8-1,4-10-23,0-1-1,1 1 0,0 0 0,-1 0 1,1-1-1,0 1 0,1 0 1,-1 0-1,1 0 0,0-1 1,-1 1-1,2 0 0,-1-1 1,0 1-1,1-1 0,-1 1 0,5 4 1,-3-4-266,1 0 0,0 0 0,0 0 0,1-1 0,-1 1 0,1-1 0,9 5 0,-13-8 58,-1 0 1,1 1 0,0-1 0,-1 0-1,1 0 1,0 0 0,-1 0-1,1 0 1,0 0 0,-1 0-1,1 0 1,0 0 0,-1 0-1,1 0 1,0 0 0,-1-1-1,1 1 1,-1 0 0,1 0-1,0-1 1,-1 1 0,1 0-1,0-2 1,2 1-1662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25T23:32:11.2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11023 0,'-44'0,"-10935"0,22880 0,-8327 0,-3089 0,-474 0,-77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32:14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48 8704,'0'-1'201,"0"0"0,1 0 1,-1 1-1,0-1 0,0 0 0,0 1 1,0-1-1,0 0 0,0 0 1,0 1-1,-1-1 0,1 0 0,0 0 1,0 1-1,0-1 0,-1 0 1,1 1-1,0-1 0,-1 1 1,1-1-1,-1 0 0,1 1 0,-1-1 1,1 1-1,-1-1 0,1 1 1,-1-1-1,1 1 0,-1-1 0,0 1 1,1 0-1,-1-1 0,0 1 1,-1-1-1,2 1-63,-1 0 0,1-1 0,-1 1 0,1 0 0,-1-1 0,1 1 0,-1-1 0,1 1 0,-1 0 1,1-1-1,-1 1 0,1-1 0,0 0 0,-1 1 0,1-1 0,0 1 0,0-1 0,-1 0 0,1 1 0,0-1 0,0 1 0,0-2 0,-5-8 1529,3 10-1499,1-1-1,0 1 0,0-1 1,-1 1-1,1-1 0,0 1 1,-1 0-1,1 0 0,0 0 1,-1 0-1,1 0 0,0 0 0,-1 0 1,1 0-1,0 1 0,-1-1 1,1 0-1,0 1 0,0-1 1,-1 1-1,1 0 0,0-1 1,0 1-1,0 0 0,-2 1 1,-1 1-63,1 0 0,0 1 0,0-1 0,0 1 0,-4 6 1,-8 20-95,0 0-1,2 1 1,-17 63 0,27-84-22,-11 44 21,-10 67 1,3 53-40,6-46 63,10-71-35,3 76 0,3-76 249,-1-56-236,0 1 1,1-1-1,0 0 1,-1 1 0,1-1-1,0 0 1,0 0 0,0 0-1,-1 1 1,1-1-1,0 0 1,1 0 0,-1 0-1,0 0 1,2 1 0,6 6 14,3 4 177,1 0-1,0-1 1,1-1 0,27 17 0,346 169 959,-363-185-1132,-10-4-53,86 43-340,-91-45 256,4 3-1798,21 16 0,-28-19 253,0 0 0,0-1 0,1 0 0,6 4 0,-8-6 733,21 12-4522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5T23:32:15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8960,'-8'3'1168,"4"-2"-294,0 1 0,0-1 0,0 1 0,0 0 0,1 0 0,-1 0 0,-5 6 2021,2 2 257,8-8-3075,-1 0 0,1 0 0,-1 0 1,1-1-1,-1 1 0,1 0 0,0-1 0,0 1 1,0 0-1,0-1 0,0 1 0,0-1 0,0 0 1,1 1-1,-1-1 0,0 0 0,3 2 1,4 3 132,0-1 0,12 6 1,63 28 255,93 28 0,-74-30-267,10 14 2,-42-17-13,-46-25-139,-15-5-33,0 0 0,0 0 0,0 1-1,-1 0 1,13 9 0,-11-5-18,-9-8 8,0 1 1,1-1-1,0 1 1,-1-1-1,1 1 0,0-1 1,0 0-1,0 0 1,0 0-1,0 0 0,0 0 1,0 0-1,0-1 0,0 1 1,0 0-1,4-1 1,-6 0 0,1 0 0,-1 0 1,1 0-1,-1 0 0,1 0 1,-1 1-1,1-1 0,-1 0 1,1 0-1,-1 0 1,0 0-1,1 0 0,-1 1 1,1-1-1,-1 0 0,1 0 1,-1 1-1,0-1 0,1 0 1,-1 1-1,0-1 1,1 1-1,-1-1 0,0 0 1,0 1-1,1-1 0,-1 1 1,0-1-1,0 0 0,0 1 1,1-1-1,-1 1 1,0-1-1,0 1 0,0-1 1,0 1-1,0-1 0,0 1 1,-3 20 426,1-14-462,-17 169 421,18-169-386,-18 167-49,12-117 41,-69 341 39,32-224-1942,31-136-3568,7-25-245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5T23:19:08.9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3805 4389 268 0,'0'-7'101'0,"0"14"-78"0,0-7 17 0,0 0 5 16,0 0-2-16,0 0 4 15,0 0-6-15,0 0-3 16,0 0-21-16,0 0 10 0,0 0 5 16,-7 3-5-16,3 3-1 15,1 0-4-15,-1 4-2 16,-3 9-2-16,0 0-1 15,0 12-3-15,0 4-1 0,0 3-5 16,0-4 0 0,-4 1-3-16,4-4 0 0,0-2-3 15,0-1-2-15,0-9 1 16,-4 0-1-16,4-3 0 16,4-1 0-16,-1-2-5 15,1-4 1-15,3-2-14 16,0-1-3-16,0 0-13 15,0-3-7-15,3-3-24 16,1-3-8-16,-1 0-39 16,4 0-14-16,4 0-19 15</inkml:trace>
  <inkml:trace contextRef="#ctx0" brushRef="#br0" timeOffset="463.48">3614 4537 304 0,'-11'-13'115'0,"4"10"-89"0,3-3 25 0,4 6 8 15,0 0-14-15,0 0-2 16,0 0-13-16,0 0-6 15,4 0-14-15,3 3 11 0,0 3 6 16,4 7-3-16,3-4 0 0,0 7-2 16,11 3-2-16,-11 0-6 15,4 0-4-15,3 3-1 16,-10 0-1-16,6-3-2 16,8-4 1-16,-11 1-4 15,4-3 0-15,3-4 1 16,-6 4 2-16,-5-10-1 15,1 3 0-15,-4 0 1 16,0-2 1-16,-3-1-3 16,-1 0-1-16,1 0-1 15,-1-3 1-15,1 0 0 16,-4 0 1-16,0 0-13 16,0 0-4-16,0 0-14 0,0 0-3 15,0 0-28-15,0 0-11 16,3 0-42-16,4 0-18 15,1-3-46 1</inkml:trace>
  <inkml:trace contextRef="#ctx0" brushRef="#br0" timeOffset="857.82">3993 4678 320 0,'-7'-15'121'0,"7"8"-95"0,0 1 9 0,0 6-1 0,0 0-5 15,0 0 3-15,0 0-4 16,0 0 0-16,0 0-16 15,0 6 9-15,3 7 5 0,5-4-1 16,-1 4 3-16,7 3-5 16,-7-1-2-16,7 1-9 15,0 3-5-15,4-6-2 16,-4 2-1-16,0 1-5 16,-3-3 1-16,3-4 0 15,-7 4 0-15,0-10-3 0,4 3 2 16,-11-2-17-16,3-1-5 15,1 0-44-15,0-3-19 16,3 0-112 0</inkml:trace>
  <inkml:trace contextRef="#ctx0" brushRef="#br0" timeOffset="1577.86">4308 4511 336 0,'0'-18'126'0,"-7"14"-98"0,4-2 19 0,3 3 0 16,0 3-10-16,0 0 1 15,0-3-7-15,0 3-1 16,3 0-17-16,4 0 10 0,4 3 4 16,3 3-1-16,0 4-1 15,1 5-5-15,9-2 0 0,5 9-7 16,-4-6 0-16,6 3-8 16,-6 0-1-16,4-4 0 15,-5-2 0-15,-2 0-2 16,-1-4 1-16,-7 0-2 15,-3 1 2-15,-1-7-2 16,-2 3 2-16,-1-2 0 16,3-1 1-16,-10-3-5 15,4 0 1-15,-1 0 2 16,-3 0 1-16,4 0-8 16,-4 0-2-16,0 0-29 15,0-3-12-15,0-1-43 16,0-5-20-16,3 3-95 15</inkml:trace>
  <inkml:trace contextRef="#ctx0" brushRef="#br0" timeOffset="1968.68">4677 4398 336 0,'-7'-16'126'0,"0"16"-98"0,3 0 30 0,4 0 8 0,0 0-16 15,0 0-2-15,-3 7-14 16,-1-4-6-16,4 6-16 16,-7 4 6-16,7 6 2 0,7 15-4 15,-7 1 1-15,4 0-1 16,3 2-1-16,0 1-5 15,0 0-2-15,0-3-2 16,0 2-1-16,0-8-1 16,0-1 0-16,-7-3-5 15,8 1 1-15,-5-7 0 16,1-4 2-16,-1 1-1 16,4-7-1-16,-7 1-8 0,0-4-3 15,0 4-21 1,0-10-6-16,4-7-43 0,-4 1-17 15,10 0-110 1</inkml:trace>
  <inkml:trace contextRef="#ctx0" brushRef="#br0" timeOffset="2305">4844 4515 504 0,'-4'-4'187'0,"1"4"-146"0,3 0 13 0,0 0-3 0,0 0-23 16,0 0 0-1,3 13-9-15,1 3-11 16,3 6 4-16,3 6 1 0,1-3-4 15,7 4-3-15,-1-4-6 16,1 0 0-16,7-3 0 16,-4 0 0-16,-7-3-16 15,1-6-4-15,-1-1-32 16,0-2-12-16,-3-1-65 16,-1-2-28-16,-3 2-27 15</inkml:trace>
  <inkml:trace contextRef="#ctx0" brushRef="#br0" timeOffset="3364.08">8314 4338 256 0,'3'0'96'0,"-3"0"-75"0,0 6 23 0,0-6 5 15,0 0-4-15,0 0 3 16,0 0-7-16,0 0-1 16,0 0-22-16,0 0 14 0,0 0 5 15,0 0 0-15,-3 4 1 16,-4 5-10-16,0 4-3 15,-8 9-8-15,1 9-2 16,0-2-3-16,3 8 0 16,-6-2-6-16,3-3-2 15,3-7-2-15,0 0-2 16,1-3-2-16,3-3 1 16,-1 3-1-16,1-9 0 15,0-1-14-15,4 1-4 16,-1 2-19-16,1-5-7 15,-1 6-25-15,4-7-10 0,0-3-44 16,11 4-91 0</inkml:trace>
  <inkml:trace contextRef="#ctx0" brushRef="#br0" timeOffset="3724.62">8101 4423 416 0,'0'-6'154'0,"0"6"-120"0,0 6 8 0,0-6-3 15,0 0-5-15,4 10 1 16,6-4-7-16,-6 7-3 15,10 5-14-15,4 5-2 0,3 2 1 16,4 3-4-16,3 0 2 16,4 1-5-16,0 2 0 0,3-9-1 15,-6 0-2 1,-4-6 1-16,-8 3-1 16,1-10 0-16,0 1 0 15,-8-1-14-15,1-2-3 16,0 2-29-16,-4-9-12 15,0 3-39-15,0-3-13 0,0-3-61 16</inkml:trace>
  <inkml:trace contextRef="#ctx0" brushRef="#br0" timeOffset="4264.34">8519 4691 264 0,'4'-6'99'0,"-8"3"-77"0,4-1 13 0,0 4 3 16,0-6 0-16,0 3 2 15,0-3-7-15,0-1 0 16,4-2-19-16,-1-4 5 0,1 4 4 16,3-7-6-16,0 0-2 15,0 4-2-15,0-4-1 16,0 7 0-16,4-1 2 16,-4 1 4-16,0 9 1 15,0 0 7-15,0 0 4 16,4 12-5-16,-11 7-3 0,4 3-6 15,-4 3-2-15,0 1-6 16,0-4 0 0,0 0-7-16,0-3-1 0,0-1 0 15,3 1 0-15,1-3 0 16,-1-3 0-16,4-4-3 16,0 4 0-16,4-10 2 15,3 3 0-15,-3-6 1 16,7 0 2-16,6 0-1 15,-2-6-1-15,-1 3-8 16,0-7-3-16,1 4-29 16,-1 0-14-16,-7-1-45 15,4 1-19-15,3-3-77 16</inkml:trace>
  <inkml:trace contextRef="#ctx0" brushRef="#br0" timeOffset="4688.09">9040 4445 408 0,'-7'0'154'0,"7"3"-120"16,-3 1 15-16,3-4-1 0,0 0-20 15,0 0-6-15,0 6 2 16,3 3 4-16,1-6-15 16,-1 7 4-16,5 3 1 0,2-1-6 15,1 1 1-15,3 6-4 16,4-10 2-16,-1 4-2 15,5-4 0-15,3-3-5 16,-1 1-3-16,-2-4 0 16,-1 3-1-16,-3-6-5 15,-4 0 1-15,0 0-20 0,-7 0-7 16,0 0-33 0,-3 0-13-16,3 0-46 0,-7 0-17 15,3 0-19 1</inkml:trace>
  <inkml:trace contextRef="#ctx0" brushRef="#br0" timeOffset="5028.78">9328 4370 468 0,'-4'-7'176'0,"0"7"-137"0,1-3 15 0,3 3 0 0,0 0-19 16,0 0 0-16,0 0-18 16,0 0-5-16,0 10-8 15,0-1-1-15,3 10 1 0,5 16 0 16,-1 6 2-16,3 6-1 16,4-3 0-16,-3-3-1 15,3-3 0-15,-3-4-2 16,3-8 1-16,-7-1-2 15,4-3-1-15,-4-6-4 16,0-4-2-16,0 1-17 16,-3-4-5-16,-1-6-30 15,4 1-11-15,-7-8-34 16,4 1-14-16,3-6-59 16</inkml:trace>
  <inkml:trace contextRef="#ctx0" brushRef="#br0" timeOffset="5510.94">9508 4574 400 0,'0'0'148'0,"0"0"-115"0,0 0 6 0,0 0-3 0,0-3-7 15,0 0 5-15,7-3-5 16,-7 0-3-16,8-10-14 16,-1 3 1-16,3 1 1 0,-3-1 1 15,4 0 1-15,0 1-2 16,3 2 1-16,0 1-2 16,0 3 0-16,0 2-1 15,0 1 2-15,1 3-1 16,-5 0 0-16,1 0-3 15,-4 3-1-15,0 7 1 16,-3 9 1-16,-8 6-3 16,1 10-3-16,-5 2-5 15,1-2 0-15,0-3 0 16,4-4 2-16,3-6-3 16,0 0 0-16,3-9 1 0,1-1 2 15,6-2-6-15,5-1-1 16,6-9 2-16,4 0 3 15,0 0 1-15,-1-6-1 16,-2 3-13-16,-1-7-6 16,-7 4-45-16,4-4-19 15,3-5-164 1</inkml:trace>
  <inkml:trace contextRef="#ctx0" brushRef="#br0" timeOffset="7793.05">565 9599 296 0,'0'7'112'0,"0"-1"-87"0,0 0 13 0,0 1-1 16,0-1-3-16,0 0 5 0,0 0-7 16,0-2 1-16,0-1-19 15,0-3 10-15,0 3 5 0,0-3 2 16,0 0 4-16,0 0-10 16,0 0-3-16,-3-3-7 15,-1-4-1-15,1 1-4 16,3-3-1-16,-11-4-1 15,8-6 2-15,-1-6-5 16,0-10-1-16,4-6-2 16,0-6-2-16,4 3 1 15,3 0-1-15,4 3 0 16,-1 3 0-16,1 3-3 16,3 4 2-16,4 6-1 15,-7 3 0-15,10 3 2 16,0 6 0-16,7 4 0 15,-3 6 0-15,0 6 2 0,-4 6 1 16,1 7 3-16,-1 3 3 16,-3 6-2-16,-11 3 1 15,0 4-3-15,3-1 2 16,-10 1-2-16,4-1 0 16,-1-2-3-16,1-7 1 15,-4-3-2-15,0-3-1 16,0-7 3-16,0 0 0 15,0-2-1-15,0-7 1 16,0-13-4-16,0-9 0 16,4-3 1-16,-1-7 0 15,1 1 0-15,3-1 2 16,0 1-3-16,3 2-2 16,1 4 2-16,3 3 0 0,8 3 1 15,-1 4 2-15,4 5-3 16,-1 1 0-16,5 6 1 15,3 3 0-15,-4 6 2 16,0 6 1-16,-3 4 1 16,-4 6 2-16,1 7-1 15,-8 5 2-15,0 7-4 16,-3 0-2-16,-1 0 0 16,-6-3 1-16,-1-3-1 15,1-4-1-15,-4-3 1 16,0-6 1-16,0-3-3 15,0-3 0-15,0-3 1 16,0-4 0-16,0-3-11 0,0 1-3 16,0-7-17-16,4-3-8 15,-1-1-34-15,4-2-16 16,4 0-83-16,7-4-35 16,-1-2 52-1</inkml:trace>
  <inkml:trace contextRef="#ctx0" brushRef="#br0" timeOffset="8273.44">1455 9146 316 0,'-11'3'121'0,"8"3"-95"0,-4 0 33 16,0-2 10-16,7-4-11 15,0 3 1-15,0-3-13 0,-7 3-4 16,7-3-24-16,0 0 1 0,0 0 1 15,0 3-9-15,7 0-1 16,0 0-4-16,0-3 1 16,7 0 0-16,0 0 1 15,0 0-2-15,8 0-1 16,6 0-3-16,-7-3 1 16,11 3-2-16,-11 0-1 15,-3 0 1-15,0-3 1 16,3 0-3-16,-10 3 0 15,7 0-4-15,-11 0 1 16,0 0-18-16,3-3-6 16,-10 3-16-16,4 3-5 15,-4-3-42-15,-4 6-17 16,4 4-77 0</inkml:trace>
  <inkml:trace contextRef="#ctx0" brushRef="#br0" timeOffset="8649.62">1473 9486 356 0,'-4'3'132'0,"1"-3"-103"0,3 3 25 15,0-3 6-15,0 0-13 0,0 0-3 16,0 3-7-1,0 1-1-15,3-1-20 16,1 0 4-16,3 0 1 0,-4 0-3 0,8-3 2 16,3 0-5-16,4-3-1 15,7-3-2-15,3-1 0 16,0-2-4-16,-3-4 0 16,0 1-5-16,3-1 0 15,-6 4-1-15,-1-1-2 16,-7 4 1-16,0 0-1 15,1-1 0-15,-8 4 2 16,0 0-17-16,0 0-4 16,-4 3-22-16,1 0-7 15,-1 6-56-15,1 7-22 16,7-1-78 0</inkml:trace>
  <inkml:trace contextRef="#ctx0" brushRef="#br0" timeOffset="10763.42">2090 9086 248 0,'-4'3'93'0,"4"0"-72"0,0 0 11 0,0-3 3 16,0 0-1-16,0 0 1 15,0 0-10-15,0 0-2 16,0 0-14-16,4 0 14 0,-1 0 9 16,1 0-3-16,-1 0-2 15,4 0-4-15,0 0-3 16,-3 0-4-16,7 0 0 15,-1 0 0-15,1-3-1 16,7 3-3-16,-8-3-2 16,8 0-2-16,-4 0 0 15,0 0 0-15,-3-1 0 16,3 1 0-16,0-3 0 16,0 0 0-16,1 2 0 15,-1 1-2-15,7 0 1 16,-3-3-4-16,-1 3 0 0,8-4 1 15,7 1 2-15,0 3-5 16,0-3-1-16,0 3 2 16,3-1 1-16,4 1-1 15,-7 0-2-15,0 0 1 16,-4 0 1-16,4 0-1 16,-7-1-1-16,4-2 3 15,6-3 0-15,0 2-1 16,1 1 1-16,6 0-2 15,8 0-1-15,-7-1 1 16,3 4 1-16,0 0-1 16,-11 0 2-16,1 0-4 0,6-1 0 15,-6-2 1-15,10 0 2 16,7 0-1-16,-4-1-1 16,8 1-2-16,-7-4 1 15,-1 4 3-15,-2-3 3 16,-8-1-4-16,7 1-1 15,3-1 2-15,-3 1 1 16,11-1-1-16,-4 4-2 16,4 3 1-16,-4 0-1 15,-7 0 0-15,4 0 2 16,-22-1-3-16,8 1 0 16,-5 0 1-16,5-3 0 15,-8 3 0-15,-3 0 0 0,3-1 2 16,-10 1 1-1,7 0-1-15,-11 0-2 0,0 3 1 16,-3-3-1-16,0 3 0 16,-4 0 0-16,0 0-3 15,0 0 2-15,0 0 3 16,-3 0 1-16,3 0-4 16,-7 0 1-16,3 0 0 15,1 0 2-15,-1 0-1 16,-3 0-1-16,0 0 1 15,0 0 1-15,0 0-14 16,0 0-5-16,0 0-20 16,0 0-6-16,0 0-49 15,-7 6-20-15,4 10-91 16</inkml:trace>
  <inkml:trace contextRef="#ctx0" brushRef="#br0" timeOffset="13782.88">2433 8122 244 0,'0'-3'93'0,"-3"3"-72"0,3 0 14 0,0 0 0 15,0 0-5-15,-4-4 0 16,1 1-2-16,-1 0 0 0,1-3-15 16,-1 0 1-16,1-1 0 0,-1-2 1 15,4 3 4-15,-7-1-5 16,3 1 2-16,-3 0 2 16,7 2 1-16,-3 1 1 15,-1 0 0-15,1 0-5 16,-1 0 1-16,1 3 0 15,3 0-1-15,0 0-3 16,-4 3-2-16,0 3-4 16,1 4-1-16,-1 2-3 15,1 1 1-15,3 0 0 16,-7 2 3-16,3 1-1 16,1 3 0-16,-1 3-3 15,1 3 1-15,-1 7-4 16,4 9 0-16,0 6 1 0,0 3 2 15,0-2 1-15,4-4 3 16,3-3-3 0,0-7 0-16,3-2 1 0,5-4 0 15,13-6-2-15,0-3 1 16,11-3 2-16,0-7 2 16,4-2-1-16,3-4-1 15,-11-3-1-15,1-3 0 16,-4-4-2-16,-8-2 1 15,-6-4 0-15,3-6 1 16,-3-9-2-16,-4-7 1 16,-3-2-2-16,-4 2-1 0,-7 7 3 15,0 2 0 1,-7 7-1-16,0 7-2 0,-7 6 3 16,-8 6 0-16,-2 9-4 15,-12 10 1-15,-3 3 0 16,11 3 0-16,3 0-5 15,11 1 1-15,0-1-11 16,7-6-6-16,3 0-15 16,8-4-5-16,6-2-22 15,4-4-8-15,1-2-28 16,9-7-13-16,5-10-47 16</inkml:trace>
  <inkml:trace contextRef="#ctx0" brushRef="#br0" timeOffset="14295.89">3146 8257 312 0,'-11'0'118'0,"8"0"-92"16,-4 0 35-16,-1 0 10 0,1 3-8 15,4-3-1-15,3 0-14 16,0 0-8-16,0 0-22 16,0 0-2-16,0 0 0 0,3 4-6 15,1-4-3-15,7 0 0 16,3 0 2-16,3-4 0 16,1 1 0-16,0 0-3 15,3 0 1-15,-3-3-2 16,-4 3 0-16,4-4-3 15,0-2-2-15,-4 6 1 16,0-1-1-16,0 1 0 0,-7 0 0 16,0 0-14-16,0 0-5 15,-3 0-23-15,-1 3-11 16,1-3-38-16,0-1-15 16,-1 4-87-1</inkml:trace>
  <inkml:trace contextRef="#ctx0" brushRef="#br0" timeOffset="14950.6">3663 7889 288 0,'0'-16'107'0,"-7"6"-83"0,4-2 8 16,3 9 1-16,0-4-6 15,-4-2 2-15,1 0 1 16,-1-1 4-16,1 4-19 0,-1-1 9 0,0 1 6 15,1 3 1-15,-4 0 4 16,0 0-6-16,3 3-3 16,-6 6-6-16,-1 3-2 15,-7 10-6-15,4 10-2 16,3 9-2-16,1 9 2 16,3 0-1-16,7 0 2 15,3-3-4-15,8 4-2 16,-4 5 0-16,11 1-1 15,-1 2 0-15,1-8 2 16,0-10-3-16,3-10 0 16,4-9 1-16,-4-10 2 15,8-9-1-15,-8-9 0 16,7-7-1-16,0-3 0 16,1-6 0-16,6 0 2 0,-13-4-3 15,-1-2-2-15,-3-7 0 16,-8-9 1-16,-6-7-1 15,-8 1 2-15,-6 2-2 16,-8 4 2-16,-3 6-4 16,-1 6 0-16,-3 7-6 15,-14 3-3-15,4 6-5 16,3 3-2-16,-3 7-8 16,6 6-4-16,1 6-37 15,14 3-17-15,0 7-43 16,7 12-16-16,-1 0-21 15</inkml:trace>
  <inkml:trace contextRef="#ctx0" brushRef="#br0" timeOffset="16376.62">2625 9596 340 0,'-4'-3'129'0,"1"3"-100"0,3 0 18 15,0 0 0-15,0 0-3 16,0 0 1-16,0 0-12 16,0 0-5-16,0 0-16 15,0 0-1-15,0 0 0 0,0 0 5 16,7-3 4-16,10-3-4 16,-6-7-1-16,10-6-7 15,4-3-3-15,-4-3-2 16,-3 3 0-16,0 0-2 15,3 6 2-15,-3 7-2 16,0 5-1-16,3 11 9 16,0 8 4-16,-10 11-2 0,3 2 1 15,-7 7-3-15,-3 2 2 16,-4 8-4-16,0 8-2 16,0 13 0-16,0-3-1 15,0-6 0-15,0-7 0 16,3-9-5-16,1-6 1 15,-1-7 0-15,4-9 0 16,0-3-3-16,4-3 2 16,3-4 1-16,11-3 2 15,-4-6 1-15,11-3 1 16,0-3-2-16,4-7 1 16,-8-2-2-16,4-8-1 15,-7 1-2-15,-8 4 1 0,8-1 1 16,-7 3 0-16,-7 3-18 15,-1 4-5-15,1 3-27 16,-4 2-10-16,0 1-50 16,7 6-152-1</inkml:trace>
  <inkml:trace contextRef="#ctx0" brushRef="#br0" timeOffset="16691.62">3281 9662 396 0,'0'0'148'0,"0"0"-115"0,0 0 15 0,0 0-2 16,0 0-9-16,3 0 3 15,4-3-9-15,4 0-4 16,3 0-15-16,0 0-5 0,11-4-1 16,3-2-3-16,1 0 0 15,3-4-3-15,3-3-1 16,-7 0-21-16,1 1-10 16,3 2-28-16,-11 0-12 15,0 4-108-15,-7-4-64 16,4 1 108-1</inkml:trace>
  <inkml:trace contextRef="#ctx0" brushRef="#br0" timeOffset="17247.18">3794 9228 308 0,'-3'-13'115'0,"3"10"-89"0,-4-3 23 0,4 6 4 15,-3 0-11-15,-1-4-2 16,4 1-9-16,0 3-3 16,-7 0-15-16,7 0 5 0,-3 0 3 15,-1 3-3-15,-3 1 2 16,0 2-2-16,3 6-2 15,1 7-4-15,-1 7 0 16,1 11-3-16,3 7 2 16,0 4-4-16,3 2 1 15,4 1 1-15,0-4 5 16,8-3-4-16,2-3 2 16,5-3-7-16,10-7-3 15,-1-6 1-15,12-6 0 16,7-12 1-16,-15-7 2 0,8-7-1 15,-4-8 0-15,-11-1 1 16,-3-6 1-16,-4-3 1 16,-3-10 0-16,-4-12-4 15,-7-10-3-15,0 0 2 16,-14 4 0-16,-4 5-1 16,-17 4-2-16,-15 6-4 15,-10 4-2-15,-3 5-4 16,10 7-1-16,-1 7-8 15,12 2 0-15,10 7-17 16,7 3-6-16,-3 3-42 16,14 3-16-16,7 3-109 15</inkml:trace>
  <inkml:trace contextRef="#ctx0" brushRef="#br0" timeOffset="17985.66">4971 8673 312 0,'-7'0'118'0,"7"0"-92"0,0 0 28 0,0 0 6 15,0 0-17-15,4 3-2 16,-1 0-4-16,8 1 1 0,3-1-21 15,0 0 8-15,4 0 3 0,3-3-4 16,4 0-2-16,-4 0-8 16,-6 0-4-16,2 0-1 15,1 0-1-15,0 0-4 16,-1 0-3-16,-2 0 0 16,-1 0 1-16,3 0-1 15,-6 0-1-15,-4 0-19 16,0 0-8-16,-3 0-21 15,-1 3-10-15,-3 3-57 16,4 10-26-16,-1 9-30 16</inkml:trace>
  <inkml:trace contextRef="#ctx0" brushRef="#br0" timeOffset="18199.43">5138 9143 412 0,'14'3'154'0,"-7"0"-120"0,0-6 23 0,-3 3 5 16,6-3-22-16,-6-4-3 15,7 1-17-15,3-4-7 16,11-2-8-16,-11-1-8 0,11-2-3 16,6 2-30-16,8 0-12 15,-7 4-46-15,11 6-17 16,-1-4-65-1</inkml:trace>
  <inkml:trace contextRef="#ctx0" brushRef="#br0" timeOffset="19411.88">6453 7901 276 0,'0'-6'104'0,"-4"3"-81"0,4-3 14 0,0 2-1 15,-7 1-6-15,4-3 2 16,-1 0-3-16,1-4 2 0,-1 1-17 16,1-1 1-16,-1 1 1 15,0-1 7-15,-3 1 6 16,0-1-3-16,0 4 2 15,0 0-7-15,-4 0-3 16,1-1-4-16,3 1-1 16,-4 0-1-16,-7 2 2 0,4 1-3 15,0 3 1-15,0 0-5 16,0 3-2-16,3 4-2 16,-7 5 0-16,8 10-2 15,3 10-1-15,-8 6 1 16,12 9 1-16,-8 0 1 15,1 1 1-15,6-1 2 16,4 0 1-16,0 3-3 16,4 7-1-16,6 9-1 15,1-3 1-15,7-6 0 16,-1-7 1-16,8-9-5 16,7-6 1-16,7-7 2 15,-4-9 1-15,8-6 1 16,-4-7 0-16,-4-6-2 0,1-6 1 15,-4-7 0-15,-4-6 1 16,-3-6 2-16,-4-6 1 16,-3-4-3-16,-4 0-3 15,-3 4 2-15,-4 3 2 16,-7 2-2-16,-11 4 0 16,1 7-1-16,-1 2 1 15,-7 3-4-15,-7 10 0 16,-3 10-1-16,0 15-2 15,-8 13-4-15,8 6-2 16,3-3-9-16,7-3 0 16,1-10-12-16,6-3-3 15,4-6-26-15,7-6-9 16,3-10-17-16,5-3-6 0,2-6-82 16</inkml:trace>
  <inkml:trace contextRef="#ctx0" brushRef="#br0" timeOffset="19967.09">6113 8856 332 0,'-4'6'123'0,"1"-3"-95"0,3 0 29 0,0-3 6 15,0 0-11-15,-8 4-3 16,8-4-22-16,0 0-6 15,8 3-13-15,-8-3 8 0,7 0 6 16,0 0 0-16,7-3 1 16,4-1-1-16,6-2-2 15,15-6 1-15,11-4-1 16,3 0-5-16,7-3-1 16,-3 0-6-16,0 0-3 0,7 4 0 15,7-1-1-15,3 3-2 16,0 1 1-16,-10 2-2 15,-7 1 2-15,-11-1-2 0,-3 4-1 16,-19 0 1 0,1-1-1-16,-7 4 0 15,-4 0 2-15,-3 0-1 16,-1 0 2-16,-3 0-2 16,8-1-1-16,-15 4-21 15,0 0-9-15,0 0-40 16,0 0-15-16,-11 4-51 15,7 2-21-15,-3 0-20 16</inkml:trace>
  <inkml:trace contextRef="#ctx0" brushRef="#br0" timeOffset="20551.77">6386 9212 348 0,'-15'-13'132'0,"15"13"-103"0,-3 0 36 15,3 0 11-15,0 0-23 16,0 0-8-16,0-3-18 15,7 0-4-15,4-3-14 16,6-4 8-16,8-2 3 0,3-4-4 16,4-3-1-16,-3-3-5 15,-1 3-1-15,-3 3-1 16,0 4 2-16,0 2 1 16,-1 7 3-16,-2 3 2 15,-1 6-1-15,-3 7-3 16,-8 6 0-16,1 6-7 0,-8 3-3 15,-6 16-1-15,-4 13-1 16,0 6 0 0,3-3 0-16,1-3 0 0,-1-7 0 15,4-9 0-15,0-6 0 16,4-7-3-16,-1-3 2 16,1-6 1-16,10-3 2 15,0-7-1-15,4-5-1 16,10-8 1-16,8-2-1 15,6-6 0-15,-3-7 2 16,0 0-3-16,-3-3 0 16,-8 3-1-16,-3 0-2 15,-1 3-19-15,-2 0-8 16,-1 1-46-16,0-4-18 16,1 3-91-16,6 0-38 15,-3 4 66 1</inkml:trace>
  <inkml:trace contextRef="#ctx0" brushRef="#br0" timeOffset="21228.79">7566 8431 332 0,'-14'6'126'0,"10"0"-98"0,-3 7 39 16,4-7 9-16,-1 0-12 16,4 1 0-16,0-4-23 15,0 0-8-15,0 0-19 16,4 0 2-16,-1-3 4 0,4 0-2 0,4 0-1 15,-4 0-3 1,4-3-1-16,3 0-5 0,7 0-3 16,0 0 0-16,11-1-1 15,-3 1-5-15,2 0 1 16,1 0 2-16,-3 0 1 16,-5 0-12-16,-2 0-7 15,-5 3-18-15,-2 0-8 16,-12 12-80-1,-6 7-59-15,-1-3-31 16,-7-4 59 0</inkml:trace>
  <inkml:trace contextRef="#ctx0" brushRef="#br0" timeOffset="21482.21">7619 8796 384 0,'-3'9'143'0,"3"-5"-112"0,7-1 34 0,-7 0 6 0,3-3-10 16,4 0 2-16,4-3-21 16,10 0-5-16,-3-4-22 15,10 1-2-15,8-3 0 0,-1-1-5 16,4 1 0-16,4-1-4 16,-4 1-3-16,-7-1 0 15,-4 1-1-15,-3-1-11 16,0 4-5-16,-1 0-30 15,1-1-12-15,-11 1-52 16,8 3-20-16,2-3-65 16</inkml:trace>
  <inkml:trace contextRef="#ctx0" brushRef="#br0" timeOffset="22520.34">8512 8119 392 0,'-7'3'148'0,"4"0"-115"0,3-3 28 0,0 0 4 16,0 0-18-16,0 0-2 15,0 0-13-15,0-3-3 16,0-4-16-16,3-2 1 0,4-4 2 16,0-5 1-16,4-8-1 15,3-5-6-15,4-4-2 16,3 4-2-16,11-1 1 16,-4 4-4-16,8 6-2 15,-1 3 2-15,1 3 0 16,-8 4 3-16,-3 5 1 0,0 1-1 15,-7 6 1-15,-4 9-2 16,-4 10 2-16,1 13-2 16,-11 9 0-16,0 3-3 15,-11 0-2-15,4-3 1 16,-3-3-1-16,3-4 0 16,-4 1 0-16,4-7 0 15,0-2 2-15,3-4-3 16,1 0-2-16,-1-10-1 15,4 1 3-15,4-1 0 16,3-2 3-16,7-4-3 16,4 1-2-16,3-1 2 15,4 0 0-15,-1-3 1 0,1 4 0 16,4-1-3-16,6 0 2 16,8 4 1-16,3 2 0 15,3 7 0-15,1 3 0 16,0 3 0-16,-15 1 0 15,0-1 2-15,-6-3 1 16,-8 0 1-16,-3 0 2 16,-8-3-3-16,1 3-2 15,-11 0 0-15,-14 3-1 16,-11 4 0-16,-10 5 0 16,-11 10 0-16,-4 7 0 15,4-1 0-15,-4-3 0 16,-6-6 0-16,-15-9 0 0,0-7-3 15,7-12 0-15,11-7-9 16,7-6-3-16,10-13-30 16,4-12-12-16,11-6-48 15,10-4-21-15,15 3-87 16</inkml:trace>
  <inkml:trace contextRef="#ctx0" brushRef="#br0" timeOffset="27339.09">14499 8226 260 0,'0'-3'96'0,"0"3"-75"0,-3 0 19 0,3 0 4 16,0 0-1-16,0 0 4 15,0 0-13-15,0 0-3 16,0 0-18-16,0 0 3 0,0 0 2 15,0 0-6-15,0 0 1 16,0 0 1-16,0 0 1 16,0 0-4-16,0 0 1 15,0 0-3-15,0 0 2 16,0 0 3-16,0 0 1 16,3 3-4-16,1 3-1 15,3-3-2-15,3 0 0 0,5 4 0 16,-1-1 0-16,7 0 2 15,0 4 1-15,4 2-3 16,0 4 0-16,3 3-1 16,-3 3 1-16,-4 0-2 15,1 0-1-15,-5 0-1 16,1-3 2-16,-4 0-3 16,0-3 0-16,-3-4 1 15,0-2 0-15,-4-1 0 16,0-2 2-16,-4-1-3 15,1-3 0-15,-1 0-1 16,-3 0 1-16,0 0-2 16,0-3-1-16,0 0 3 0,0 0 0 15,0 0-1-15,0 0-2 16,0 0-8-16,0 0-3 16,0 0-27-16,0 0-11 15,0 0-38-15,8 0-17 16,-8-3-22-16,10 0-7 15,4 0-12 1</inkml:trace>
  <inkml:trace contextRef="#ctx0" brushRef="#br0" timeOffset="27983.46">14971 8160 292 0,'0'-4'110'0,"-4"1"-86"0,4 3 16 0,0 0 0 16,0 0-5-16,0 0 2 15,0 0-3-15,0 0 1 16,0 0-19-16,0 0 4 0,-4 3 1 15,1 4-5-15,3 2-1 16,-11 4-1-16,4 6 4 16,0 19-6-16,0 15 1 15,0 13-4-15,0 4 0 16,0 2-3-16,-7 4 1 16,3 12-2-16,0 0 0 15,4-9 1-15,0-10 1 0,4-9-1 16,-8-3-1-16,7-13-3 15,1-10 1-15,-1-5 0 16,4-7 3-16,-3-6 1 16,3-4 1-16,0 1 0 15,0-4 0-15,0-2-2 16,0-1 1-16,0-6-4 16,0 3 0-16,0-3-3 15,0 0-3-15,-4 0-14 16,4-3-4-16,0-3-33 0,4-1-15 15,-1-2-26 1,1-1-11-16,6-2-74 16</inkml:trace>
  <inkml:trace contextRef="#ctx0" brushRef="#br0" timeOffset="30896.29">15251 8544 312 0,'-8'3'118'0,"5"-3"-92"0,3 0 17 0,0 0 1 0,0 0-4 15,0 0 0-15,0 0-8 16,0 0-3-16,0 0-16 15,0 0 1-15,0 0 0 0,0 0 1 16,0 0 1-16,0 0 3 16,0 0 0-16,3 0-2 15,5 0 2-15,-8 0-4 16,3 0-1-16,4 0-2 16,0-3 0-16,0 0-4 15,4 0 0-15,7-1-1 0,-4 1 1 16,7 0-2-16,4 0 1 15,3 0-2-15,1 3 2 16,-1 0-4-16,0 0-2 16,-3 0 2-16,-4 0 0 15,-3 0-1-15,0 0 1 16,-4 3 0-16,-3-3 1 16,-1 0-5-16,-6 0-1 15,3 0 3-15,-3 0 1 16,-1 0 0-16,4 0 1 15,-7 0-4-15,0 0 0 16,0 0-19-16,0 0-7 16,0 0-48-16,0 3-21 15,0 3-104-15,4-6-78 16,-1-3 118-16</inkml:trace>
  <inkml:trace contextRef="#ctx0" brushRef="#br0" timeOffset="32605.73">15867 8295 300 0,'0'-9'112'0,"-3"5"-87"0,6 1 7 16,-3 3-5-16,0 0-9 16,0-3 2-16,0 3 2 15,0 0 1-15,0-3-12 16,0 3 7-16,0 0 2 0,0 0 1 16,0 0-1-16,-3 0 1 15,-1 0 1-15,4 0-3 16,0 0 0-16,-3 0-8 15,3 0-2-15,-7 3-3 16,0 0 1-16,-1 4-4 0,5 2 0 16,-8 7 1-16,4 6 0 15,0 6 0-15,0 10 0 16,3 3 0-16,1 0 2 16,-1-3 1-16,4 3 1 15,0 0-2-15,0-4-1 16,0-2-1-16,4 0 0 15,-1-7-2-15,5-3 1 16,2-3 0-16,8-3 3 16,7-6 3-16,10-4 2 15,4-6-3-15,4-3 0 16,-1-3-1-16,-10-3 1 16,4-3 0-16,-5-1 0 0,-2-6 0 15,-4 1 0-15,-4-7-2 16,-3 0-1-16,-4-7-6 15,-4-2-1-15,-3-4 3 16,-3 0 3-16,-4-2-1 16,-4-4 0-16,-3 0-3 15,-7 0-3-15,-11 3-3 16,-10 0-1-16,-8 3-1 16,1 7 0-16,3 3-2 15,3 6 1-15,8 3-8 16,7 0-4-16,3 10-42 15,7 0-19-15,11 3-10 0,4 3-4 16,10 0-77 0</inkml:trace>
  <inkml:trace contextRef="#ctx0" brushRef="#br0" timeOffset="33645.29">16438 8361 272 0,'0'-3'101'0,"0"3"-78"0,0 0 17 16,0 0 3-16,0 0-1 0,0 0 2 15,0 0-2-15,0 0-2 16,0 0-21-16,0 0 4 16,0 0 1-16,0 0-4 0,0 0 1 15,4 3-3-15,-1-3-2 16,1 3 0-16,3 1 3 16,3-1-5-16,5 0 0 15,2 0-4-15,5 0-1 16,-5 0-3-16,5 0-1 15,-1 1-1-15,0-1 0 16,0-3-2-16,-3 0-2 16,0 0 1-16,-4 0 1 15,-3 0-1-15,-1 0-1 16,1 0 1-16,-8 0 1 16,4 0-1-16,-3 0-1 15,0 0 1-15,-1 0 1 16,1 0-3-16,-1 0 0 0,-3 0-6 15,0 0-3-15,0 0-14 16,0 0-7-16,0 0-26 16,0-3-11-16,0-1-22 15,0 1-6-15,0 0-71 16</inkml:trace>
  <inkml:trace contextRef="#ctx0" brushRef="#br0" timeOffset="33978.12">16520 8661 352 0,'-8'3'132'0,"5"-3"-103"0,3 0 14 0,0 0-1 16,0 3-2-16,3-3 3 15,5 0-4-15,6-3-1 16,3 0-21-16,1-4-1 0,3 4 0 16,1-3-4-16,-1 3-2 15,-3-4-3-15,-1 4-2 16,1 0-6-16,0 3-1 16,-4 0-4-16,0 0 1 0,0 0-24 15,1 0-10 1,-5 0-22-16,4 0-10 0,-3-3-41 15,7-3-16-15,3-4-11 16</inkml:trace>
  <inkml:trace contextRef="#ctx0" brushRef="#br0" timeOffset="35011.75">17154 8260 304 0,'-18'-6'112'0,"11"3"-87"0,4 0 18 16,-8 3 0-16,4 0-6 15,3-3 3-15,1 0-7 16,3-1 0-16,-7 1-19 16,7 0 7-16,-4 3 6 0,4 0-4 15,0-6 1-15,0 3-7 16,4-1 0-16,3-2-6 0,3-3 1 16,5-1-1-16,2 1 1 15,1-1-2-15,3 1-1 16,4 3-3-16,0-1-1 15,0 4-1-15,3 3 2 16,-10 3 3-16,0 4 2 16,-1-1-1-16,-10 0-1 15,4 1-1-15,-7 2 2 16,-4 0-3-16,-4 4-2 16,-7 0-2-16,4 6-3 15,-10-4 1-15,2 1-1 16,5 0-3-16,-1 0 2 15,4-1 1-15,0-2 2 0,3-1-1 16,1 1-1-16,3 0-6 16,0 2-1-16,3 4 1 15,8 0 1-15,3 3 3 16,4 3 1-16,3 1-6 16,4-1 0-16,3-3 7 15,4-3 5-15,-10 0-5 16,-1-3-1-16,-7-4 2 15,-3 1 3-15,-4-1 5 16,-7 1 5-16,-7 0-8 16,-4-1-1-16,-7 1-1 15,-3-1 0-15,-4 1-5 16,-3-4 1-16,-1 1 0 0,1-4 2 16,0-3-10-16,-1-3-2 15,1 0-8-15,7 0-2 16,3 0-16-16,4 0-6 15,7-3-27-15,7 0-9 16,3-3 2-16,4-4 4 16,4-2-86-1,10-4-49-15,8-6 94 16</inkml:trace>
  <inkml:trace contextRef="#ctx0" brushRef="#br0" timeOffset="35476.33">17735 7845 316 0,'0'-10'121'0,"-7"7"-95"0,4 0 27 16,3 3 4-16,-4-3-9 16,1 0 1-16,-5 3-14 15,8 0-4-15,-3 3-18 0,-8 3-1 16,4 7-1-16,0 9 2 0,0 12 5 16,0 10-4-16,3 7 2 15,1 2-3-15,3 7 0 16,0 13-1-16,3 15 0 15,1-3-2-15,3-9 1 16,4-4-4-16,3-6 1 16,7-3-5-16,4-3-2 15,3-6 2-15,4-7 0 16,4-9-4-16,-1-7 1 16,-3-6 0-16,-4-6 0 15,-6-6-16-15,-5-4-4 16,5-6-25-16,-12-9-9 15,1-10-51-15,3-6-21 16,4 0-61-16</inkml:trace>
  <inkml:trace contextRef="#ctx0" brushRef="#br0" timeOffset="36043.93">18164 8122 292 0,'0'-16'110'0,"4"13"-86"0,-4 0 13 0,0 3 2 16,0 0-6-16,0 0 1 0,0 0 5 15,0 6 2-15,0 3-21 16,0 4 8-16,0 0 5 16,-4 6-4-16,1 3 0 0,-1 6-10 15,-3 10-1-15,0 3-11 16,0 6-4-16,0 3-2 16,0-2-1-16,0-4 0 15,-4-6 2-15,4-4-1 16,0-5-1-16,0-7 1 15,3-7-1-15,1-2 0 16,-1-4 0-16,0 1-14 16,4-4-3-16,0 1-18 15,0-7-5-15,-3-4-76 16,-4-2-21-16,7-3-11 16,-4-7 18-1</inkml:trace>
  <inkml:trace contextRef="#ctx0" brushRef="#br0" timeOffset="36421.3">17952 8216 336 0,'-11'-15'126'0,"4"8"-98"0,3-2 28 0,1 6 4 16,-1 0-12-16,4 3-4 0,0 0-22 15,4 0-11 1,3 3-7-16,3 6 7 0,8 4 6 16,3 2 2-16,1 11 1 0,3 5-5 15,-4 10-1-15,4 3-2 16,-4 3 0-16,4-2-2 16,-1-8-1-16,5-2-5 15,6-7-3-15,-6-2 2 16,3-4 0-16,-4-3-1 15,-3-1-2-15,0-5-2 16,-4 0 1-16,-11-4-1 16,5 1-2-16,-5-4-19 15,-3-3-8-15,0 0-26 16,0-3-11-16,1-6-22 16,6-4-6-16,-4-2-69 15</inkml:trace>
  <inkml:trace contextRef="#ctx0" brushRef="#br0" timeOffset="36979.19">18458 8333 340 0,'-3'0'126'0,"3"0"-98"0,0 0 21 0,0 0 4 15,0 0-11-15,0 0 19 16,7 0-9-1,4 0-28-15,-1 0 0 0,8 0-1 16,-4 0-3-16,4 0 0 16,3 0-9-16,-7 0-4 15,4 0-4-15,3 0 0 16,-7-3-2-16,1 3 2 16,-1-3-2-16,0-1-1 15,-3 4-17-15,3-3-9 16,-4 0-30-16,1 0-15 15,3 0-22-15,0 0-9 16,4 0-69 0</inkml:trace>
  <inkml:trace contextRef="#ctx0" brushRef="#br0" timeOffset="37665.21">19171 8226 252 0,'0'-13'96'0,"-4"10"-75"0,4-3 14 0,0 3 1 16,-3-1-6-16,-1 1 2 15,1 0-5-15,3 0 1 16,-4 0-16-16,4 0 13 0,0 3 5 16,-3 0-4-16,-1 0-1 15,1 0-1-15,-5 3 0 16,8 3-2-16,-7 0-2 15,4 1-2-15,-4 2-1 16,0 1-7-16,-4 12-4 16,0 12 1-16,4 7 2 15,-7 7-4-15,7-4-1 16,3 0 0-16,4-6 2 0,0-7-3 16,8-3 0-16,-1-6 1 15,3-3 0-15,4-3 2 16,4-3 1-16,3-4-1 15,4-3 1-15,7-2-2 16,4-4 2-16,3-4 2 16,0-2 5-16,0-6-4 15,-4-7 0-15,-3-7-4 16,-4-8-1-16,-6-4-3 16,-5 0-2-16,-6 0 3 15,-8 4 2-15,-10-1-2 16,-10 4 0-16,-15 2-8 15,-7 1-2-15,-7 0-5 0,3-1 0 16,8 7-3-16,6 6 2 16,8 4-13-16,3 2-5 15,8 4-33-15,6 3-11 16,1 0-10-16,6 0 0 16,11-4-85-1</inkml:trace>
  <inkml:trace contextRef="#ctx0" brushRef="#br0" timeOffset="38222.29">19504 7807 332 0,'-7'-10'123'0,"7"7"-95"0,7-3 16 0,-7 6 0 15,0-3-7-15,4 3 1 16,6 0-4-16,4 3 1 16,1 6-19-16,-1 7 6 0,3 16 5 15,8 15-6-15,0-6 0 16,-7-7-3-16,14 14 0 15,-7-11 0-15,6 14-2 16,-6-10-4-16,0 22-2 16,-7-10-4-16,-8 7-1 15,1-9-6-15,-11 2 1 16,-7-9 4-16,-11 0 2 16,4-6-11-16,-7-3-6 0,3-4-9 15,0-2 0-15,1-1-20 16,2-6-9-16,15-12-120 15,11-7-42 1</inkml:trace>
  <inkml:trace contextRef="#ctx0" brushRef="#br0" timeOffset="40279.72">20206 8213 336 0,'-7'-6'126'0,"7"6"-98"0,-4 0 21 0,4 0 2 15,0 0-13-15,0 0-2 16,0 0-14-16,0 0-6 16,4 3-9-16,-4 0 10 0,10 7 6 0,-2-1 2 15,9 13 0-15,-3-3-8 16,11 22-2-16,0-6-3 15,0 9 2-15,-4-6-1 16,0-4 2-16,-3-5-6 16,3-4-1-16,-10-3 2 15,7-10 1-15,-4 1 6 16,7-35 1-16,-3 3-5 16,21-41-3-16,-7 13-3 15,46-70-2-15,-18 23-3 16,18-20-2-16,-25 26 1 15,15-16-1-15,-15 22-3 16,-7 13 0-16,-11 12-16 16,-6 13-5-16,-5 6-17 15,-6 13-6-15,0 6-39 16,-4 10-17-16,-3 3-109 16</inkml:trace>
  <inkml:trace contextRef="#ctx0" brushRef="#br0" timeOffset="42184.92">15304 9883 312 0,'0'0'115'0,"-7"0"-89"0,3 0 16 0,4 0 2 16,0 0-11-16,0 0 0 15,0 0-3-15,0 0-1 16,0 0-16-16,0 0 5 0,0 0 3 16,0 0 0-16,0 6 2 15,4 7-7-15,3 6-1 16,-7 6-3-16,10 6 2 15,5 1-3-15,2-1 1 0,8 1-3 16,7-1 2-16,0-2-2 16,3-1 0-16,1 0-1 15,-1 1 0-15,-3-4-2 16,-4-3 1-16,-3 0-2 16,-3-6 0-16,-5 0-1 15,-3-4 0-15,-3-2-2 16,-4-4 1-16,0 0 0 15,-3-3 3-15,-1 1-3 16,1-1 0-16,-1-3 1 16,-3 0 0-16,0 0-11 15,0 0-3-15,0 0-33 16,0 0-11-16,0-3-33 16,0-4-12-16,0-2-60 15,8 3-23-15,2-1 47 16</inkml:trace>
  <inkml:trace contextRef="#ctx0" brushRef="#br0" timeOffset="42637.76">15789 9858 348 0,'-3'0'129'0,"-1"0"-100"0,1 6 9 0,3-6-1 0,0 6-10 15,-7 4 1-15,3 2-2 16,1 4 1-16,3 3-15 16,0 6 4-16,0 7 4 0,0 2 0 15,0 10 0-15,0 23-4 16,0 18 0-16,0 6-7 15,0 4-1-15,0 15-2 16,0 3 1-16,-4-12 0 16,0-10 3-16,1-12-3 0,-1-13-2 15,1-12-2-15,-1-10 0 16,4-9-2 0,0-10 2-16,0-6-2 15,0-3 2-15,0-1-4 16,0-5 0-16,0-4 1 0,0 0 2 15,0-6-19-15,0 0-8 16,0-3-42-16,4-3-20 16,3-4-27-16,4-5-12 15,6-7-28 1</inkml:trace>
  <inkml:trace contextRef="#ctx0" brushRef="#br0" timeOffset="43175.01">16218 10179 304 0,'-3'-3'112'0,"3"3"-87"0,0 0 22 0,0 0 5 16,0 0-10-16,0 0-3 16,0 0-2-16,0 0-1 15,0 3-19-15,3 0 10 0,1 0 3 16,3 0 0-16,0-3 0 16,4 0-11-16,-1 0-4 15,4 0-4-15,4 0-2 16,3 0-5-16,1 4-3 15,6-4 0-15,-3 3-1 16,3-3 2-16,-3 3 1 16,3-3-4-16,-10 0 1 15,0 3-18-15,0-3-5 0,-4 0-27 16,-4 0-10-16,-3 3-21 16,-3 4-10-16,0 2-89 15</inkml:trace>
  <inkml:trace contextRef="#ctx0" brushRef="#br0" timeOffset="43567.75">16275 10579 340 0,'-7'3'129'0,"7"-3"-100"0,0 0 15 0,0 0 3 16,0 0-8-16,0 0-1 15,0 0-10-15,0 0-5 16,0 0-13-16,0 0 2 0,3 0 4 16,4 0 1-16,4 0-1 15,7 0-2-15,7 0 1 16,7-3-4-16,3 3-1 15,4-3-4-15,0 0-1 16,-4 0-1-16,1 0 0 16,-4-1-2-16,-7 1-2 15,-4 0-2-15,-3 0 1 16,-4 3-17-16,-4 0-8 0,1 0-30 16,-4 0-13-16,0 0-27 15,4-3-12-15,-4-4-52 16</inkml:trace>
  <inkml:trace contextRef="#ctx0" brushRef="#br0" timeOffset="44830.58">17172 9886 272 0,'-4'-3'101'0,"1"3"-78"0,3 0 13 0,0 0 0 16,0 0 1-16,0 0 2 15,0 0 1-15,0 0 2 16,0 0-23-16,0 0 9 0,0 0 3 16,0 0-5-16,0 0-1 15,0-6-10-15,3-4-4 0,1-2 2 16,3-4 2-16,3-3-4 16,5 0 1-16,6 0-3 15,4 3 0-15,0 1-3 16,3 5-1-16,0 1-1 15,1 2 0-15,2 4 4 16,-6 3 3-16,-7 3 0 16,0 4 1-16,-1 2 0 15,-9 4 0-15,-1 6-6 16,-4 9-2-16,-6 7-2 16,-4-1-2-16,-1 1 3 15,-6-7 2-15,4-3-4 16,-1-2-1-16,4-5 0 0,0-2 0 15,3-3 0-15,-3-4 0 16,4 1-3-16,-1-1 2 16,4 1-4-16,4-1 1 15,6 1-3-15,-3-1 0 16,8-3 4-16,2 4 1 16,5-1 2-16,2 1 0 15,5 2 0-15,-1 4 0 16,-3 3 0-16,0 3 0 15,0 3-3-15,-4 7 2 16,0 2 1-16,-3 1 0 16,-1 0 2-16,-2-4 3 0,-5-3 2 15,1-2 3 1,-4-4-1-16,0 3 2 16,-7-6-4-16,-11 0 1 0,1 0-3 15,-1-4 0-15,-3 4-3 16,-7-3 1-16,-8 0-2 15,-6 0-1-15,-15-4-2 16,-3-2 1-16,0-4-4 16,7-3-1-16,10-3-4 15,1-3-1-15,7 0-8 16,6 0 0-16,8-1-23 0,7-2-8 16,0 0-23-1,14 0-6-15,0-1-26 16,15-2-12-16,2-4-38 15</inkml:trace>
  <inkml:trace contextRef="#ctx0" brushRef="#br0" timeOffset="45398.24">18228 9968 280 0,'0'0'104'0,"0"3"-81"0,0 0 27 16,0-3 6-16,0 0-2 16,0 0 3-16,0 0-5 15,0 7 0-15,0 2-29 16,0 4 0-16,-4 2 1 0,1 7-4 15,-4 7-2-15,3 2-6 0,-10 13 0 16,3 10-1-16,1 3 1 16,-4-1-4-16,-1-2 0 15,1-10-3-15,0-3 2 16,3-6-6-16,-3-4-1 16,4-6 0-16,-1-6 0 15,0 0 0-15,1-3 0 16,3-4-3-16,0 1 0 15,0-3-5-15,3-4-2 16,-3 0-15-16,3-3-6 16,8-6-61-1,3-3 1-15,0-4-2 0,4-2-84 32</inkml:trace>
  <inkml:trace contextRef="#ctx0" brushRef="#br0" timeOffset="45847.78">17941 10050 356 0,'-11'-6'132'0,"8"6"-103"0,3 0 16 0,0 0 2 15,0 0-8-15,0 0-1 16,0 0-8-16,3 3-2 16,4 0-15-1,4 3 5-15,3 4 3 0,4 2 0 0,0 4-1 16,10 3-4-16,-3 3 0 16,-8 6-3-16,5 7 0 15,3 9-3-15,-1 3-1 16,5 1-1-16,3-4 0 15,3-3-2-15,1-7-1 16,-1 1-1-16,0-7 2 16,-3-6-3-16,-3-3 0 15,-5-3-3-15,-2-3-1 0,-12-4 3 16,1 0 1 0,0-2-4-16,-4-1-1 15,0-3-15-15,0 0-4 16,-7 1-29-16,3-8-85 15,-3-2-3-15,4-3-64 16</inkml:trace>
  <inkml:trace contextRef="#ctx0" brushRef="#br0" timeOffset="46704.38">19104 10141 316 0,'-4'-6'121'0,"4"6"-95"0,-4-3 29 0,4 3 5 15,-3 0-10-15,3 0 0 16,0 0-15-16,0 0-4 16,-4 0-18-16,4 0-1 0,0 0-1 15,0 0 2-15,4 3 5 16,3 6-6-16,4 7 1 15,-4 6-6-15,3 7-2 16,1 8 2-16,3 7 0 16,0 1 1-16,0-5 0 15,1-2-4-15,2-6-1 16,-6-4-1-16,0-3 1 16,-1-6-2-16,1-6-1 15,0-1 1-15,-4-2 1 16,3-7 8-16,4-9 5 15,8-13-1-15,-5-6 2 0,-2-1-7 16,17-24-3-16,10-19-3 16,-14 18 0-16,-3 10-2 15,4-25-1-15,-5 13 1 16,1-13-1-16,-4 12-14 16,1 7-3-16,-5 6-37 15,1 9-16-15,-4 7-64 16,8 12-30-16,-5 4-21 15</inkml:trace>
  <inkml:trace contextRef="#ctx0" brushRef="#br0" timeOffset="49090.94">22162 8812 260 0,'0'-7'96'0,"0"7"-75"0,0-3 30 0,0 3 7 16,-3 0-6-16,3 0-1 15,-4 0-9-15,1 0-1 16,-1-3-23-16,4 3 9 0,-7 0 4 15,4 0-5-15,-1 0-1 16,1 0-8-16,-5 0 0 16,1 0-8-16,0 10-3 15,0-4-1-15,0 19-1 16,-7-3-2-16,3 19-2 16,4-9 1-16,0 12-1 15,0-3 2-15,0 12 3 16,-4-9-2-16,4 16 0 15,4-13-1-15,3 7 1 16,0-10-4-16,3-3 0 16,1-9 3-16,10-4 1 0,-3-3 1 15,13-6 0-15,-6-3 2 16,14-10 3-16,-7-3-2 16,10-12 1-16,-6 2-3 15,3-18 2-15,-8 3-2 16,5-16 0-16,-8 7-3 15,-3-10 1-15,-4 6-2 16,-7-12 2-16,0 6-4 16,-18-16 0-16,4 10 1 15,-21-6 0-15,7 12-3 16,-8 3 2-16,5 9-8 16,2 7-2-16,-3 3-16 15,8 7-6-15,3 2-26 16,6 4-10-16,1 3-17 0,11 0-6 15,-1 3-85 1</inkml:trace>
  <inkml:trace contextRef="#ctx0" brushRef="#br0" timeOffset="49632.94">22648 9360 240 0,'4'0'90'0,"-4"0"-70"0,0 0 17 16,0 0 2-16,0 0-6 15,0 0 1-15,0 0-4 16,0 0 1-16,0 0-17 16,0 0 14-16,0 0 8 0,0 0 9 15,0 0 6-15,0 0-6 16,0-6-3-16,0-1-12 16,-4-8-6-16,1 2-8 15,-5-9-2-15,5 3 0 16,-8-9 2-16,4 2-16 0,-3-24-4 15,2 6 1 1,8-13 3-16,-7 13-1 0,14 0 0 16,-7 6-1-16,8 7 0 15,-1 5 0-15,7 4 0 16,-4 4 0-16,15 2 0 16,-3 3 2-16,13 7 0 15,-10 0 0-15,7 6 0 16,-7 0-5-16,-1 3-1 15,-2-3-11-15,-1 3-1 16,0-3-24-16,-7 0-10 16,0 0-39-16,1 0-17 15,-1 0-78 1</inkml:trace>
  <inkml:trace contextRef="#ctx0" brushRef="#br1" timeOffset="59402.13">24587 8238 240 0,'0'-12'90'0,"0"12"-70"0,-4-7 15 0,4 7 2 15,-3 0 1-15,3 0 4 16,-7-3-3-16,3 0 0 15,1 0-21-15,3 0 9 0,-4 3 4 16,4 0-1-16,0-3 2 16,0 3-12-16,0 0-2 15,0 0-1-15,0 0-2 16,0 0-3-16,0 0-2 16,0 0-2-16,7 3 2 15,4 0 6-15,0 3 2 16,-1 1-5-16,11 8 0 15,-3-2-2-15,7 9 1 0,-4-3-2 16,4 12-1-16,-4-2-5 16,1 2-1-16,-5-2 1 15,1-1 2-15,-4-6-1 16,0 0 0-16,-7-6-3 16,1 0 1-16,-1-4-2 15,0-2-1-15,-4-4 1 16,1 0-1-16,-1 1 0 15,1-1 0-15,-1-3-11 16,-3 0-5-16,0 0-21 16,8-3-6-16,-8 0-38 0,0-3-13 15,0 0-29-15,7-6-11 16,-4-1-18 0</inkml:trace>
  <inkml:trace contextRef="#ctx0" brushRef="#br1" timeOffset="59913.21">24952 8235 364 0,'0'-9'134'0,"0"9"-104"0,0-7 20 16,0 7 4-16,-3 0-15 15,3 0-2-15,0 0-8 16,0 0-4-16,0 0-13 16,0 0 1-16,0 0 1 0,0 0-3 15,-8 13-1-15,5-3 0 16,-4 18 1-16,3-6 1 15,1 28 2-15,-8-9-1 16,4 19 0-16,0-9-5 16,-4 24 0-16,4-15-3 15,-3 25 2-15,2-16-2 0,1 4 0 16,0-13-3-16,0-4 1 16,0-5-2-16,4-10 2 15,-1-7 0-15,0-5 1 16,1-4 0-16,-1-6 0 15,4-3-2-15,-7-1-2 16,7-2-2-16,0-4 1 16,0 1-15-16,0-4-6 15,0 0-27-15,0-2-11 16,0-4-28-16,7-4-12 16,-7 1-96-1</inkml:trace>
  <inkml:trace contextRef="#ctx0" brushRef="#br1" timeOffset="60966.1">25172 8610 344 0,'-11'0'129'0,"11"0"-100"0,0 3 20 15,0-3 2-15,0 0-8 16,0 0 1-16,0 0-11 16,0 0-3-16,0 0-17 15,0 0 1-15,0 3 0 0,0-3 4 16,7 4 3-16,0-4-2 15,8 0 0-15,-5 0-4 16,8 0-1-16,3 0-4 16,0-4 1-16,-3 1-4 15,3 0-2-15,1 0-7 16,-8 0-3-16,4 0 2 16,-4 0 1-16,-4-1-5 15,1 4-3-15,0 0-30 0,-4 4-13 16,0-1-35-16,-4 0-12 15,1 0-97 1</inkml:trace>
  <inkml:trace contextRef="#ctx0" brushRef="#br1" timeOffset="61822.87">25859 8380 232 0,'4'-19'88'0,"-4"19"-69"0,4-12 15 16,-4 12 1-16,0-4-3 0,0 1 3 16,0-3 1-16,0 3-1 15,0-3-18 1,0-1-1-16,0 1 0 0,0 0 5 0,7-4 4 15,-7 4-7-15,0-4-3 16,0 4 0-16,0-3 3 16,0 2-1-16,0-2 1 15,0 0-3-15,0-1 1 16,0 1-3-16,-7 2 0 16,3 1-1-16,0 3 0 15,1 0-4-15,-1 0-3 16,1 3-2-16,-4 3 0 15,0-3-2-15,-4 6-1 16,4 0 1-16,-4 13-1 0,1-6 2 16,-5 18 1-16,5-5 3 15,-4 24 1-15,3-9-1 16,0 9 1 0,4-9-4-16,4 3 0 0,-1-9 1 15,11 6 2-15,-3-10-3 16,7 7-2-16,-1-6 0 15,4 2 1-15,0-5 1 16,4-1 3-16,-4-6-5 16,8-6-1-16,-5-3 2 15,8-10 3-15,0 0 0 16,0-16 2-16,0 4-4 16,3-7-2-16,-10 3 0 15,-4-5 1-15,-3 2 1 0,-15 0 1 16,0 3-2-16,-13-2-2 15,-1 2-2-15,-3 7-1 16,3-1-3-16,-7 11-1 16,4-1-5-16,0 6-3 15,3 1-2-15,0 5-3 16,4-2-10-16,7 3-4 16,0-4-9-16,7 1-2 15,0-4-20-15,10-9-9 16,-2 0-101-1</inkml:trace>
  <inkml:trace contextRef="#ctx0" brushRef="#br1" timeOffset="62407.1">26157 8390 280 0,'0'-4'107'0,"0"4"-83"0,0 0 17 0,0 0 2 16,0 0-1-16,0 0 2 0,0 0-5 16,0 0 1-16,7 0-22 15,-7 0 9-15,7 0 4 0,0 0-1 16,8 4 0-16,-5-1-9 16,8 0 0-16,-4 0-8 15,4-3 0-15,0 0-8 16,-4-3-1-16,4 0-2 15,3 0-2-15,-3-1 1 16,-4 1-1-16,0 0-20 16,-3 3-7-16,-1 0-21 15,-6 0-8-15,-1 0-30 16,-3 3-12-16,0 0-76 16</inkml:trace>
  <inkml:trace contextRef="#ctx0" brushRef="#br1" timeOffset="62661.58">26225 8635 412 0,'0'0'154'0,"0"0"-120"0,7 3 15 0,-7-3-1 16,3 0-12-16,1 0-1 15,6 0-15-15,-3 0-7 16,8-3-8-16,-5 3-4 0,8 0 2 16,-4 0-20-16,4 0-6 15,0 0-23-15,3 0-9 16,-3 0-28-16,-1 0-13 0,1 0-63 16</inkml:trace>
  <inkml:trace contextRef="#ctx0" brushRef="#br1" timeOffset="63984.59">26834 8207 280 0,'-7'-6'107'0,"7"6"-83"0,-10 0 21 16,10 0 7-16,-4 0-4 15,0 0 2-15,1 0-6 16,-1-4-1-16,4 1-23 16,0 0 2-16,0 0 1 0,0 0-1 15,4-3-1-15,-4-1-5 16,7-5 0-16,11-7-5 16,3 6 1-16,-10 0-5 15,17 1-2-15,11-1 0 16,-11 7 1-16,-3 0-1 15,3 6 0-15,-10 0 1 16,3 6 1-16,4 3 3 16,-7 4 4-16,-7 0-4 0,-11 2 0 15,-7 4-6-15,-8 0-3 16,-2-3 0-16,-1 0 1 16,0-1-1-16,8-2-1 15,2-3-4-15,-6-1 0 16,4 0-3-16,3 1 2 15,3-4-2-15,4 0 0 16,0 1 1-16,4-1 4 16,6 4 1-16,4-1 1 15,-3 0-3-15,10 10 2 16,11 13 1-16,-7-7 0 16,0-3-3-16,0 10 2 15,-11-7 1-15,4 3 2 16,3-6 3-16,-11 0 2 0,1-3 3 15,-4 0 1-15,0-3-1 16,-3 0-1-16,-4-4-3 16,-11 1-1-16,4-4-6 15,-14 1 1-15,-4-1 0 16,-14 1 0-16,7-4-9 16,-3 0-2-16,-1 0-7 15,4-2-4-15,7-1-17 16,4 0-7-16,3 0-27 15,8-3-9-15,3 0 2 16,10-3 4-16,-3 0-84 16</inkml:trace>
  <inkml:trace contextRef="#ctx0" brushRef="#br1" timeOffset="64420.77">27515 7816 420 0,'3'-12'159'0,"-3"12"-124"0,0-4 11 0,0 4-4 0,0 0-13 15,-3 4-2-15,-4 2-11 16,-4 7-3-16,0 15-7 16,-6 13 7-16,-1 12 6 0,4 1-4 15,3-10 0-15,1-9-3 16,2 31 2-16,-6-13-7 16,7 29-2-16,4-19-3 15,6 7-2-15,-3-17 1 16,11 4 1-16,-1-10-3 15,8 7 0-15,0-10 1 16,10 3 0-16,-6-9-5 16,6-3-1-16,-7-7-19 15,4-3-7-15,-7-3-21 0,3-9-6 16,-3-1-35-16,3-12-15 16,-3 0-61-1</inkml:trace>
  <inkml:trace contextRef="#ctx0" brushRef="#br1" timeOffset="64869.76">28050 8134 364 0,'4'-3'134'0,"-4"3"-104"0,0 3 20 16,0-3 2-16,0 0-14 15,0 0 0-15,0 7-8 16,-4-1-2-16,-3 7-15 15,0-1 3-15,-4 4 2 0,1 6-6 16,-12 6 1-16,1 7-6 16,3 0-2-16,4-7-5 15,-7 16 0-15,3-9 0 0,0 6 0 16,4-7-5 0,-3 4 1-16,2-9-7 15,1-1-1-15,4-6-4 0,-1 0-1 16,4-6-8-16,0 0-2 15,3-4-12-15,-3-2-5 16,7-1-27-16,0-6-10 16,0-3-76-1</inkml:trace>
  <inkml:trace contextRef="#ctx0" brushRef="#br1" timeOffset="65211.51">27763 8188 304 0,'-11'-16'115'0,"8"13"-89"0,-1 0 25 16,4 3 6-16,0 0-18 16,0 0 22-1,4 13-9-15,3 2-27 16,3 4 4-16,1 6 1 0,10 4-5 15,1 9-2-15,6 9-7 16,-3-6 0-16,-4-10-7 16,15 10-3-16,-5-6-6 0,-2 3 0 15,-4-7 0-15,3 1 0 16,-3-7-7-16,-8 0-3 16,1-3-25-16,0-3-10 15,-7-3-23-15,3-4-10 16,-4 1-40-16,8-7-15 15,-4 1-8 1</inkml:trace>
  <inkml:trace contextRef="#ctx0" brushRef="#br1" timeOffset="65861.13">28447 8380 296 0,'4'-3'110'0,"-4"3"-86"0,0 0 29 0,0 0 6 0,0 0-5 15,0 0 1-15,0 0-18 16,0 0-5-16,0 0-19 16,3 3 1-16,8 3 0 0,-1 1 1 15,15-4 4-15,4-3-5 16,2 0 0-16,5-3-8 16,-8 0-2-16,1-1-2 15,-1 1 1-15,-3 0-22 16,-4 3-7-16,-3 0-29 15,-1 0-12-15,1 0-34 16,11-3-11-16,-8 3-44 16</inkml:trace>
  <inkml:trace contextRef="#ctx0" brushRef="#br1" timeOffset="66505.53">29060 8112 360 0,'-7'0'134'0,"7"0"-104"0,0 0 20 16,0 0 4-16,0 0-17 15,4 0-1-15,3 0-6 16,3-3 1-16,5 0-17 15,2-3 1-15,5-1 1 0,2 1-2 16,1 3 2-16,4 0-5 16,-5 3-1-16,5 6-2 15,-4 4 0-15,-4 2 2 16,-3 4 4-16,-4 3-2 0,-14 6 3 16,-14 7-8-16,-1 15-2 15,-2 6-3 1,-1 4 1-16,4-3-2 0,-8-7-1 15,8-6-2-15,4-7 1 16,3-5-1-16,7-7 0 16,0-3 4-16,0-7 1 15,7 1-8-15,3-7-4 16,4 1 11-16,8-4 5 16,3 0-2-16,6-3-3 15,5 0-1-15,3-3 1 16,-7 0-17-16,3-1-4 0,4-2-20 15,-14 0-7-15,3 0-23 16,-10-1-6-16,0 4-22 16,-4 0-9-1,0-3-52-15</inkml:trace>
  <inkml:trace contextRef="#ctx0" brushRef="#br1" timeOffset="66866.91">29666 7882 408 0,'0'-12'154'0,"0"9"-120"0,4-4 12 0,-1 7-2 16,5 0-6-16,-5 7 2 15,8 8-9-15,-1 14-4 16,8 15-15-16,3 9 1 0,1 1 1 16,-1 9 1-16,4 19 4 15,-11 9-5-15,0-9 0 16,-7-9-6-16,-3-10 0 16,-8-7-5-16,-3-2-2 15,-4-7-9-15,1-6-5 16,-4-3-13-16,-1-7-6 15,1-2-27-15,0-4-13 16,0-6-43-16,7 0-17 16,3-7-36-1</inkml:trace>
  <inkml:trace contextRef="#ctx0" brushRef="#br1" timeOffset="68796.06">25076 9911 316 0,'-7'-3'121'0,"7"3"-95"0,0 0 14 16,0 0-3-16,0 0-7 16,0 0 2-16,0 0 2 15,0 0 3-15,4 10-20 16,-1-4 10-16,8 13 4 0,-4-4-3 0,14 14-2 15,-3-7-8 1,10 13-1-16,-10-7-4 0,10 10 0 16,-6-7-5-16,6 7 0 15,-7-6-3-15,4 5 2 16,-4-8-4-16,1-1 0 16,-5-3-1-16,1-3 1 15,0-3-2-15,-11-3 2 16,3-3 0-16,-3-4 1 15,1 0-7-15,-5-2 0 16,1-1-17-16,-1-3-4 16,1 0-23-16,3 1-8 15,-7-4-31-15,0-7-12 16,3 4-76 0,4-6-42-16,1-1 103 0</inkml:trace>
  <inkml:trace contextRef="#ctx0" brushRef="#br1" timeOffset="69192.83">25629 10021 304 0,'-3'-12'115'0,"3"12"-89"0,-8-10 23 0,8 10 6 15,-3-3-7-15,-1 3-1 16,4 0-11-16,-7 0-5 16,7 0-17-16,0 0-4 15,-3 16 0-15,-1-3-4 0,1 12-1 16,-1-6 2-16,-3 25 0 16,0-9 1-16,0 40 0 15,0-15-2-15,-4 19-1 16,4-16-3-16,-4 38-2 15,4-23 1-15,0 4-1 16,0-16-3-16,4-3 2 16,-1-12 1-16,4-7 0 15,0-9-3-15,0-4 2 16,0-6-15-16,0-3-4 0,0-3-17 16,0-6-6-1,0-1-24-15,0-8-9 16,4-1-90-16</inkml:trace>
  <inkml:trace contextRef="#ctx0" brushRef="#br1" timeOffset="69944.23">25916 10289 288 0,'-3'7'110'0,"3"-7"-86"0,-4 0 20 0,4 0 5 16,0 0-9-16,0 0 1 15,0 0-6-15,0 0 1 16,0 0-20-16,0 0 6 0,11 3 2 16,-4-3 3-16,14 3 1 15,-3 0-7-15,14-3-2 16,-4 0-5-16,11 0-1 15,-7 0-3-15,3 0-1 16,-3 0-5-16,-3 0-3 16,-5 0 0-16,-6 0 1 15,0 0-10-15,0 0-4 16,-4 0-23-16,0-3-8 0,-3 0-19 16,3-4-6-1,-7 4-13-15,7-3-4 0,-3 0-70 16</inkml:trace>
  <inkml:trace contextRef="#ctx0" brushRef="#br1" timeOffset="70859.1">26930 10138 236 0,'0'-6'88'0,"0"6"-69"0,-4-3 8 0,4 3 1 16,0 0-2-16,0 0 2 16,-3-4-2-16,3 4 1 15,0-3-15-15,0 0 9 0,0-3 5 16,0 3-1-16,0-4 3 16,0 1-7-16,-4-3-1 15,4-1-2-15,-3-2-2 16,3 2-4-16,-4-9 0 0,1 3-5 15,-1-6 1-15,-7-9-3 16,4 3 2 0,0 2-2-16,0 1 0 0,0 3 1 15,0 3 1-15,0 3-1 16,0 4 1-16,0 2-4 16,0 4 0-16,-4 0-1 15,0 3 1-15,1 3-2 16,-4 6 2-16,3 3-2 15,-7 4 2-15,1 9-4 16,2 0 0-16,5-3 1 16,-4 13 0-16,3-7 0 15,-3 13 0-15,7-10 4 16,-11 13 2-16,7-6 2 0,4 18 0 16,0-12-2-16,7 16 1 15,0-10-2-15,11 3 0 16,-4-9-3-16,11 0-2 15,-4-6 3-15,7-4 0 16,-3 1-1-16,3-7-2 16,-3-6 1-16,7-3 1 15,-4-4-1-15,11-5-1 16,-7-1 3-16,10-6 0 16,-7 0-1-16,11-13 1 15,-14 4-4-15,3-16 0 16,-6 6 1-16,-8-13 2 0,4 4 1 15,-25 0 1-15,7 6-2 16,-22 0 1-16,5 3-2 16,-8 12-1-16,3 4-2 15,-2 16 1-15,2-4-1 16,1 16 0-16,3-6-5 16,1 7-3-16,3-4-3 15,3 3-2-15,0-6-10 16,8 0-2-16,-1-4-7 15,8-5-2-15,-4-4-24 16,10-6-12-16,1 0-104 16</inkml:trace>
  <inkml:trace contextRef="#ctx0" brushRef="#br1" timeOffset="71356.17">27338 10081 324 0,'-4'4'121'0,"4"-4"-95"0,0-4 18 16,0 4 2-16,0 0-3 15,0 0 2-15,4 0-6 16,-1 0-1-16,4 0-21 16,0 0-1-16,7 0 0 0,-3 0-4 15,10 4 1-15,-3-1-6 16,14 0-2-16,-4 0-2 0,8-3 0 16,-4 0-4-16,0 0 0 15,-8 0-26-15,1 3-9 16,-4-3-31-16,1 0-10 15,-8 0-52-15,4 0-20 16,-4 0 19 0</inkml:trace>
  <inkml:trace contextRef="#ctx0" brushRef="#br1" timeOffset="71584.86">27486 10251 368 0,'-7'0'137'0,"7"0"-106"0,7 4 15 16,-7-4-1-16,8 3-12 15,-1 0-2-15,10-3-17 16,-2 0-7-16,9 3-4 16,-2 0-3-16,2 4 1 0,-2-1-23 15,-1 0-10-15,-3 0-26 16,3-6-9-16,-3 0-98 15</inkml:trace>
  <inkml:trace contextRef="#ctx0" brushRef="#br1" timeOffset="72361.62">28174 9785 304 0,'-7'-12'115'0,"7"8"-89"0,0 1 16 16,0 3 4-16,0-3-7 15,0 0-1-15,7 0-6 16,-3-3 0-16,6-1-18 15,1 1 10-15,3-3 3 0,0-1-3 16,4 4 0-16,7-1-4 16,3 4-3-16,1 0-5 15,2 3-2-15,-6 3-2 16,4 4 0-16,-12 2 2 0,-3 13 1 16,-6 3-1-16,-12 13 1 15,-7 6-6 1,-3-9-1-16,4-7-2 0,-8 4-2 15,-3 6 1-15,6-10-1 16,-2-3 0-16,10-6 0 16,-4-3-5-16,4-4-1 15,3 1-4-15,4-4 1 16,4 1 5-16,7-1 2 16,3 1-1-16,10-1 0 15,5 1-1-15,6 2 0 16,4 4 3-16,0 3 2 15,0 6 0-15,-7 7-1 16,-3-1-2-16,-12-6 1 16,-3-3 7-16,-3 4 4 0,-4-4 3 15,-3 3 5-15,-4-6-6 16,-11 3 1-16,-14 6-8 16,-3-9-1-16,3-3-4 15,-17-4-1-15,6-2-15 16,-6-7-6-16,6 0-29 15,1-9-12-15,6 3-20 16,5-7-6-16,2 1-104 16</inkml:trace>
  <inkml:trace contextRef="#ctx0" brushRef="#br1" timeOffset="73127.49">30202 8301 296 0,'7'-15'110'0,"-7"8"-86"0,0-2 22 0,0 6 6 16,0 0-2-16,0-1 3 15,0 1-5-15,0 0-3 16,0 3-24-16,0 0-2 16,0 0 2-16,0 0-6 0,3 3 2 15,1 4-1-15,-1 8-1 16,4 14-5-16,0 8-2 16,4 11-2-16,7-1-1 15,-4-6-3-15,7-3-2 16,4-7 3-16,-4-6 0 15,4-2 5-15,-7-5 5 16,7-5-1-16,0-7 3 16,3-9-2-16,7-13 2 0,-6-18-6 15,10-23-3-15,14-9-3 16,18-7 0-16,14-18-2 16,-4-7-1-16,-10 10-4 15,-11 16-2-15,-6 15-6 16,-12 13-3-16,-6 9-11 15,-8 10-4-15,-7 6-19 16,-3 3-7-16,-4 4-23 16,-3 6-10-16,3 2-104 15</inkml:trace>
  <inkml:trace contextRef="#ctx0" brushRef="#br1" timeOffset="74748.53">29237 9987 296 0,'4'-10'112'0,"-8"10"-87"0,4 4 29 0,0-4 5 0,0 0-11 15,-3 3-1-15,-1 0-10 16,4 3 0-16,-7 0-21 15,0 7 4-15,0 3 1 0,4 3-7 16,-12 6-1-16,5 3-7 16,-4 1-4-16,-8 5-1 15,1 10-1-15,0 4-3 16,3-11 2-16,4-5 1 16,-4 6 2-16,-3-7-1 15,3 1 2-15,4-7-4 16,0-3-2-16,0 6-12 15,7-12-5-15,-1-3-22 0,1-4-9 16,4 1-28-16,-1-4-13 16,4-6-71-1</inkml:trace>
  <inkml:trace contextRef="#ctx0" brushRef="#br1" timeOffset="75109.28">28862 10040 356 0,'-7'-9'134'0,"7"9"-104"0,0 3 5 15,0-3-6-15,7 6-2 16,-4 1 6-16,8 5 2 15,3 4 0-15,11 3-18 16,0 0 1-16,0 3 2 0,6 3-7 16,-2 7 0-16,3 9-5 15,-4 3 0-15,-3 3-5 16,-4-6-2-16,0-3 0 16,-3-4-1-16,0-5 0 15,0-4 2-15,-8-6-19 16,4-7-8-16,-3 1-18 15,0-7-6-15,-1-3-23 16,-3-6-9-16,8-3-86 16</inkml:trace>
  <inkml:trace contextRef="#ctx0" brushRef="#br1" timeOffset="75662.73">29627 10129 368 0,'0'-4'137'0,"0"4"-106"0,0 4 17 0,0-4 0 16,0 0-9-16,0 0 0 16,0 0-16-16,0 0-4 15,0 3-11-15,4 0 4 0,3 0 3 16,0 0-1-16,4-3 0 16,3 0-4-16,0 0-1 15,7 0-5-15,8 0-1 16,-4 0-3-16,6 0-1 15,5 0 1-15,-4 0 0 16,-4 0-3-16,4 0 0 16,-11-3-9-16,4 0-5 15,-4 0-16-15,-3 0-6 16,-4-1-23-16,-7 1-11 16,-3 3-111-1</inkml:trace>
  <inkml:trace contextRef="#ctx0" brushRef="#br1" timeOffset="76684.33">30591 9684 248 0,'8'-9'93'0,"-1"6"-72"0,-7-7 18 16,0 7 3-16,0-3-5 0,0 0 3 15,0-1-9-15,0 1-2 16,0 0-16 0,0-1 3-16,0 1 4 0,0 0 0 0,0-1 3 15,-7 4-9-15,-1 0-1 16,-2 0-1-16,-4 3 0 16,-1 3-4-16,-9 3-3 15,-1 4 2-15,-3-1 2 16,-1 4-2-16,-6 3-2 15,3 3-2-15,0 6-3 16,0 13 1-16,7 12 1 16,0 7 3-16,8-4 2 15,2 1 3-15,5-4 1 16,3-2-1-16,3-4-1 16,4 0-3-16,7 3-1 15,4 0-1-15,7 4 0 16,10-4 0-16,11-3 0 0,7-6 0 15,0-7 2-15,0-9-3 16,0-6 0-16,-14-6 3 16,4-4 1-16,3-12-3 15,-4-7-3-15,8-6 2 16,-15-6 0-16,0-3-1 16,-3-1 1-16,-18 1-2 15,-3 3 2-15,-11-1-2 16,-7 4 2-16,-4 3-2 15,-7 4-1-15,-3 2-2 0,-11 7-1 16,-7 3-5-16,-1 3-2 16,-6 6-9-16,7 7 0 15,7 2-12-15,7 4-3 16,4 3-20-16,10-3-7 16,8 0-17-16,6-6-6 15,15-7-75 1</inkml:trace>
  <inkml:trace contextRef="#ctx0" brushRef="#br1" timeOffset="78500.39">26430 11197 264 0,'0'-7'101'0,"0"7"-78"0,0-3 22 0,0 3 4 15,0 0-9-15,0 0 2 16,0 0-4-16,0 0 0 15,0 0-20-15,0 0-2 0,0 0 1 16,0 0 0-16,0 6 1 16,0 1-3-16,0 15 1 0,0 0-7 15,0 16-3-15,0-10-3 16,4 10-3-16,-1-7 1 16,1 1-1-16,-1-4 0 15,1-3 0-15,3-3-3 16,-7-3 2-16,4-3-17 15,-1-3-8-15,1-1-15 16,-1-2-7-16,1-4-14 16,-4-3-4-16,0 0-92 15</inkml:trace>
  <inkml:trace contextRef="#ctx0" brushRef="#br1" timeOffset="78757.36">26342 11420 304 0,'0'3'112'0,"0"-3"-87"0,10 7 18 0,-10-4 2 15,4 0-4-15,-1-3 0 16,15 0-7-16,-11 0-4 16,14-3-16-16,-3 0-7 0,14 0-2 15,-11-1-3-15,15 4-2 16,-12 0-15-16,8-3-5 15,-7 3-17-15,4-3-6 16,-5 0-17-16,1-3-5 0,-4-1-80 16</inkml:trace>
  <inkml:trace contextRef="#ctx0" brushRef="#br1" timeOffset="79297.03">26887 11134 284 0,'-3'-10'107'0,"3"10"-83"0,-4-16 13 0,1 16 1 16,-1-3-7-16,4 0-1 15,0 0-1-15,0 0-1 16,-3 0-15-16,-1-1 8 15,1 1 5-15,3 0-5 0,-4 3 0 16,1 0-8-16,-1 3-3 16,4 0-3-16,-11 10 0 15,4-3-2-15,0 12 0 16,0-3-1-16,0 21 0 16,0-5 0-16,3 16 0 15,1-11-2-15,3 1 1 16,0-6-2-16,3 0 2 15,-3-7-2-15,7-3 2 16,1-6 0-16,9-3 1 16,1-3 2-16,3-4 1 0,0-3-1 15,11-6 1-15,-7 0-2 16,4-6 2-16,-5 0-2 16,-6-10 0-16,0 3-1 15,-11-6 2-15,0 4-1 16,-18-1 0-16,1 3-10 15,-19 7-2-15,8 0-7 16,-4 9-4-16,-3 0-10 16,3 6-3-16,0-2-10 15,4 2-1-15,3 1-11 16,4-1-4-16,0 1-20 16,7-1-9-16,0-3-46 15</inkml:trace>
  <inkml:trace contextRef="#ctx0" brushRef="#br1" timeOffset="79657.7">26334 11748 364 0,'0'-3'134'0,"0"3"-104"0,4 0 14 0,-4 0-2 0,4 0-7 16,-1 0 2-16,15-7-7 16,-4 4-2-16,29-6-15 15,-8 3-1-15,29-4-1 0,-15 1-4 16,26-4-2-16,-15 4-2 15,39-4 0-15,-21 4-4 16,7-1-2-16,-17 4-18 16,20 3-9-16,-13 0-22 15,6 3-7-15,-10 0-26 16,4-4-9-16,-12 1-56 16</inkml:trace>
  <inkml:trace contextRef="#ctx0" brushRef="#br1" timeOffset="80450.42">30095 10904 356 0,'-10'-10'132'0,"6"7"-103"0,1-3 18 0,3 3 4 0,0-1-9 16,0 1 0-16,0 0-8 15,0 0-4-15,0 3-16 16,0 0-2-16,0 6 1 0,0 13-3 15,0 6 0-15,0 7-4 16,0-1-1-16,0 4-6 16,0 0 1-16,0-1 0 15,3 4 0-15,-3 3-5 16,0-9 1-16,0-7-14 16,0 9-5-16,0-8-21 15,0-4-10-15,0-3-13 16,0-4-6-16,0-2-95 15</inkml:trace>
  <inkml:trace contextRef="#ctx0" brushRef="#br1" timeOffset="80689.37">29812 11089 316 0,'-18'4'118'0,"18"-4"-92"0,4 0 15 0,-1 0 0 15,8 0 1-15,6-4 4 16,12 1-9-16,6 0-5 16,4 0-18-16,0 3-9 0,0 0-3 0,-3 0-2 15,-1 0 0-15,-3 0-22 16,3 0-8-16,4 0-20 16,0 0-9-16,0-3-34 15,4 0-14-15,3-4-20 16</inkml:trace>
  <inkml:trace contextRef="#ctx0" brushRef="#br1" timeOffset="81340.7">30662 10891 260 0,'0'-3'96'0,"0"0"-75"0,0-4 14 0,0 4 3 16,0 0-5-16,0 0 1 16,0-3-4-16,0 3 1 15,0-4-17-15,0 1 10 0,0 3 3 16,0-4-3-16,-3 4-2 15,3 0-1-15,-7 0 1 16,3 3-6-16,-3 0-1 16,0 0-7-16,0 3-3 15,-4 7 2-15,1 2 0 16,-12 4-3-16,5 6-1 0,-5 3-1 16,-2 4 1-1,2 2-2-15,-2 1 2 0,2-1-2 16,5-3 2-16,2 1 0 15,5 2 1-15,6 1-2 16,8-1-2-16,6 1-2 16,8 2 1-16,7-5 1 15,3-4 2-15,1-6-1 16,-5-3-1-16,1-7 3 16,0-6 0-16,0-9 1 15,3-10 0-15,1-6-2 16,-1-3 1-16,-3 0 0 15,-8 0 1-15,-6 3-2 0,-11 3 1 16,-7 3-2-16,-7 3 2 16,0 7-2-16,-8 3-1 15,-2 3-6-15,-8 3-1 16,-4 3-13-16,-3 1-2 16,4 2-12-16,3 0-7 15,4 1-17-15,10-1-6 16,7-2-15-16,11-1-5 15,0 3-58 1</inkml:trace>
  <inkml:trace contextRef="#ctx0" brushRef="#br1" timeOffset="81682.33">29890 11562 348 0,'7'3'129'0,"3"-3"-100"0,12 3 24 15,-8-3 7-15,7 0-11 16,11 0-1-16,3-3-12 0,4 0-3 15,11 0-18-15,14 0-5 0,14-7-2 16,3 1-4-16,-10-1-3 16,-7 1-9-1,-4-1-5-15,1 4-20 0,-8 3-8 16,-11 0-23-16,-10 3-8 16,-11 0-49-16,-3 0-23 15</inkml:trace>
  <inkml:trace contextRef="#ctx0" brushRef="#br1" timeOffset="82663.56">27196 9574 224 0,'0'-6'85'0,"-7"6"-66"0,7-3 16 0,0 3 6 15,-4 0-7-15,1 0 3 16,-4 3-10-16,-1 0-2 16,-2 6-14-16,-1 7 2 0,-3 9 3 15,-7 10 1-15,-8 41 1 16,-6 21 4-16,-8 23 3 16,1 34-9-16,-1 10-2 15,-6 28-8-15,6-44-2 0,4-37-2 16,-25 68 1-1,15-43-2-15,-12 21 2 0,15-34-4 16,7 0 0-16,4-25-8 16,14-16-2-16,3-16-12 15,18-19-5-15,0-6-27 16,18-22-10-16,-4-3-92 16</inkml:trace>
  <inkml:trace contextRef="#ctx0" brushRef="#br1" timeOffset="83426.89">30790 9284 300 0,'0'-9'112'0,"0"9"-87"0,0 3 22 0,0-3 27 16,-11 19-18 0,-3 22-2-16,-11 19-4 15,1 9-28-15,-8 16 0 0,-11 35 2 16,-17 6-7-16,-7 12-2 15,-1 20-6-15,4-7-4 0,4 10-2 16,0 3-3-16,7-19-4 16,0-4 0-16,-1 7-18 15,5-15-6-15,6-17-23 16,4-15-10-16,0-6-66 16,14-10-31-16,4-16 12 15</inkml:trace>
  <inkml:trace contextRef="#ctx0" brushRef="#br1" timeOffset="84190.68">26781 13062 292 0,'-7'-7'110'0,"7"7"-86"0,-7-3 24 0,7 3 5 15,0 0-11-15,0 0 1 16,0 0-5-16,0 0 0 15,7 0-20-15,-7 0 7 0,4 3 5 16,-1 1-3-16,8 8 1 16,-1 1-4-16,15 21-3 15,-11-5-3-15,25 24-1 16,-7-12-3-16,21 10-1 16,-7-10-5-16,1 3-3 15,-8-6-2-15,0-1 0 16,-8-5-2-16,1-1 2 0,-7-5-2 15,0-4 2-15,-7-4-2 16,-1-2 2-16,1-3-7 16,-11-4-1-16,0 1-9 15,-3-4-4-15,-1 0-28 16,-3-3-12-16,0 1-30 16,0-4-10-16,0 0-86 15,4 0-49 1,-1 0 108-16</inkml:trace>
  <inkml:trace contextRef="#ctx0" brushRef="#br1" timeOffset="84580.52">27412 13109 324 0,'0'-16'121'0,"0"16"-95"0,-4-6 25 0,4 6 2 16,0 0 0-16,-7 0 3 16,7 0-13-16,0 0-6 15,0 0-21-15,0 0-3 0,-3 22 0 16,-1-3 2-16,1 38 0 16,-1-10-3-16,1 22 0 15,-1-15-5-15,-3 50-2 16,3-19 0-16,-3 19 1 15,0-22-5-15,0 34-1 16,0-25 2-16,0 10 1 16,0-22-4-16,0 0 1 0,3-13-2 15,-3-9-2-15,4-13-8 16,-1-6-3-16,4-7-8 16,-7-6 0-16,3-3-28 15,1-9-9-15,3-4-18 16,0-9-4-16,0 0-87 15</inkml:trace>
  <inkml:trace contextRef="#ctx0" brushRef="#br1" timeOffset="85015.21">27738 13496 320 0,'-3'10'121'0,"3"-10"-95"15,3 3 27-15,-3-3 4 0,4 3-3 16,-4-3 5-16,7 0-10 16,-4 0-3-16,11 0-26 15,-3 0-5-15,17 0-1 0,-3 0-6 16,7 0-2-16,-3 0-1 15,10 3-1-15,-8-3-16 16,5 3-6-16,-8 1-29 16,1-1-12-16,-5 0-29 15,-2 0-10-15,-1 0-75 16</inkml:trace>
  <inkml:trace contextRef="#ctx0" brushRef="#br1" timeOffset="85260.77">27802 13928 384 0,'0'0'145'0,"0"0"-112"0,11-3 23 0,-11 3 3 16,7 0-22-16,3 0-4 16,4 0-15-16,4 0-4 15,14 0-8-15,-7 0-4 0,17 0-1 16,-13 0-4-16,10 0 2 15,-7 0-23-15,3-3-12 16,-7 0-21-16,4-10-9 0,-3 4-73 16,13-17-30-16,-13 7 44 15</inkml:trace>
  <inkml:trace contextRef="#ctx0" brushRef="#br1" timeOffset="86200.89">28706 13081 312 0,'-4'-10'118'0,"4"7"-92"16,0 0 22-16,0 3 4 0,0 0-8 16,-7 0 1-16,7 0-10 15,0 0-2-15,0-3-18 16,0 3-2-16,0-7 0 0,0 4 2 15,7-6 3-15,11-10-1 16,10 0 1-16,11 0-3 16,7 3-1-16,8 7-6 15,-8 6 0-15,-4 3-3 16,-3 6 0-16,-7 3 5 16,-4 4 6-16,-10 3 1 15,-11 3 1-15,-7 3-7 16,-10 3-4-16,-12 6-4 0,-13 7-3 15,3 0 1-15,7-10 1 16,4-2-1-16,0-4-1 16,3-3 1-16,4-1-1 15,0-2-7-15,3-3 0 16,4-1-2-16,7 4 3 16,0-3 2-16,18 3-1 15,-8-4 6-15,19 4 1 16,-5-3 0-16,12 5-2 15,-8-2-2-15,11 9-1 16,-11-6-1-16,1 10 3 0,-4-7 4 16,-4 3 3-1,0-3 4-15,-10 6 4 16,-1-3-4-16,-2 7 0 16,-8-7-4-16,0 7-1 0,-8-7-3 15,-6 3 1-15,7-3-2 16,-25 1-1-16,7-4-2 15,-10-3-1-15,3-4-9 16,-10-5-5-16,10-1-7 16,-4-6 0-16,8 1-11 15,3-4-6-15,4 0-10 16,3-4-4-16,4 1-1 16,7-3 2-16,0 0-3 15,10-7-2-15,1 0-93 16,14-5-42-1,-1 2 100-15</inkml:trace>
  <inkml:trace contextRef="#ctx0" brushRef="#br1" timeOffset="86744.27">29755 13235 336 0,'0'-13'126'0,"0"13"-98"0,-4-3 32 16,4 3 7-16,0 0-12 16,-3 0 0-16,-1 0-16 15,-3 6-4-15,4 7-20 16,-8 9-2-16,4 0-2 0,0-3-2 15,-7 16 0-15,0 12-3 16,-11-3 1-16,-4 3-4 0,5-6-2 16,2-9 0-16,-6 18 1 15,3-9-3-15,0 3 0 16,4-6 1-16,7-3 2 16,-7-7-6-16,6-6-1 15,5-3-16-15,-1-3-4 16,4-4-14-16,0 1-3 15,0-4-6-15,0-2-2 16,3-1-22-16,-3-6-6 16,4 0-78-1</inkml:trace>
  <inkml:trace contextRef="#ctx0" brushRef="#br1" timeOffset="87145.93">29337 13229 396 0,'-7'-7'148'0,"3"7"-115"0,1 0 15 0,3 0 11 15,0 16-22 1,3 3-1-1,1-3-3-15,10 12-19 16,-4-3 3-16,19 10 3 0,-8-7-5 0,18 13 0 16,-14-6-5-16,10 22-1 15,11 12-3-15,-21-19-1 16,0-9-3-16,3 3 1 16,-6-6-2-16,2-3-1 15,-2-7 1-15,-1-3-1 16,-3-3 0-16,-4-3 0 15,-3-3-9-15,-1-3-2 16,-3-4-16-16,4-3-8 16,-11 1-45-16,3-10-19 15,1 3-100 1,7-13-49-16,-4 0 126 16</inkml:trace>
  <inkml:trace contextRef="#ctx0" brushRef="#br1" timeOffset="87721.17">30163 13147 320 0,'-4'-10'121'0,"1"10"-95"0,3 0 33 0,0 0 10 16,0 0-11-16,0 0-1 16,0 0-13-16,0 0-4 15,0 0-23-15,0 0-4 0,0 10-1 16,0 15 1-16,0 16 3 15,3 12-5-15,4 1-1 16,0-4-4-16,4-2 1 16,-1-7 0-16,5-4 1 15,-1 1-4-15,0-9-1 16,-3-7 1-16,3-3 0 0,-7-4 2 16,4-5 1-16,-1-4 1 15,1-3 2-15,3-3-3 16,0-6 1-16,7-7-5 15,8-9-2-15,13-12 0 16,1-36 1-16,14-21 1 16,28-7 1-16,21-31-5 15,4-3-1-15,7 12-2 16,10 10 0-16,-6 3-11 16,-15 9-2-16,-21 13-16 15,-7 16-5-15,-14 15-32 16,-14 16-13-16,-11 13-40 15,-7 12-17-15,-11 7-22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5T23:38:11.4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4362 4612 220 0,'0'-6'85'0,"0"3"-66"0,0 0 10 0,0 3-1 16,0 0 3-16,0 0 4 15,-7 0-4-15,3 0-1 16,0-7-17-16,1 4 10 0,-1 3 4 15,4-6 3-15,0 3 4 16,-3 3-1-16,3-7 0 16,0 4-3-16,0 0-1 15,0 3-5-15,-4 3-1 16,-6 7-10-16,3 9-3 16,-1-4-2-16,1 7 0 15,0 0-2-15,-3 4-1 16,-1 2-3-16,4-6 1 0,-4 6-2 15,4 1-1-15,-3-1-2 16,6 1 1-16,-3 2 1 16,0-6 0-16,0-3 0 15,3-3 0-15,1-6-5 16,-1-1 1-16,4-2-16 16,0-4-4-16,0-6-26 15,0-3-8-15,4 0-22 16,-1-3-8-16,4 2-80 15</inkml:trace>
  <inkml:trace contextRef="#ctx0" brushRef="#br0" timeOffset="465.77">4099 4697 332 0,'0'0'126'0,"-3"0"-98"0,3 0 12 0,0 0-2 16,0 0-8-16,-7 0 0 15,7 0-6-15,0 0-1 16,0-3-12-16,7 3 7 0,-4 3 2 15,8 4 3-15,7 2 1 16,3 0-5-16,-7 4-1 0,7 9-6 16,4-6 0-16,0 3-1 15,0 0 1-15,3 0-4 16,1 0-3-16,2-1 0 16,-6 4 1-16,0-6-1 15,-4 3 2-15,1-9-2 16,-12 2 0-16,4 1-3 15,-7-10-2-15,1 3 1 16,-1-3 1-16,-7 1-8 16,7-1-3-16,-7-3-20 15,0 0-8-15,0 0-41 16,0-3-15-16,3-1-74 16,1 1-69-16,-1 3 90 15</inkml:trace>
  <inkml:trace contextRef="#ctx0" brushRef="#br0" timeOffset="801.78">4564 4830 356 0,'0'-4'132'0,"-4"1"-103"0,1 3 27 0,3 0 5 0,0 0-11 16,0 0-2-16,0 0-14 15,0 0-6-15,0 0-16 16,3 3 3-16,4 7 3 0,0-7-6 16,7 7 1-16,-3-1-6 15,0 4-2-15,-4 5-5 16,3-5 0-16,1 0-5 15,3-1 1-15,-7 4-27 16,0 0-9-16,4-7-37 16,-7 4-16-16,3-1-103 15</inkml:trace>
  <inkml:trace contextRef="#ctx0" brushRef="#br0" timeOffset="1726.27">5794 4546 300 0,'-7'0'112'0,"3"0"-87"0,0-6 20 16,1 6 1-16,-1 0 0 15,4 0 2-15,0 0-4 16,0 0-3-16,0 0-22 16,0 0 0-16,4 9 12 15,3 4-6-15,4 6-4 16,3 0-1-16,0 6-7 16,11-6-3-16,-4 6-3 0,4-9 0 15,-7 3-2-15,3-1 0 16,0-5-3-16,0 0-2 15,-10-1 1-15,3-2 1 16,-3-1-1-16,-1-3-1 16,-2 1 1-16,-1-4 1 15,-4 3-12-15,1-6-6 16,-1 3-31-16,4-3-15 16,-7 0-47-16,0-3-18 15,0-3-52 1</inkml:trace>
  <inkml:trace contextRef="#ctx0" brushRef="#br0" timeOffset="2118.54">6024 4530 372 0,'0'7'140'0,"0"-7"-109"0,0 0 31 15,0 0 8-15,0 0-20 16,0 0-4-16,0 0-16 16,0 0-4-16,0 0-2 15,4 9-13-15,3 7 2 16,0 12 1-16,3 1-5 16,-3 2-1-16,4 1-2 15,0 2 1-15,-4 7-2 16,3-6 0-16,-2 3-3 15,-1-1 1-15,-4 1-2 16,4 0-1-16,0-3 1 0,0-1-1 16,-3-8-3-16,3-1 2 15,-3-3-10-15,3-6-5 16,-7-1-17-16,3-2-4 16,1-4-37-16,-1-2-16 15,4-7-108 1,4-7-59-16,7-2 126 15</inkml:trace>
  <inkml:trace contextRef="#ctx0" brushRef="#br0" timeOffset="2448.69">6272 4801 408 0,'0'0'151'0,"0"0"-118"0,0 0 40 16,0 0 11-16,0 0-22 15,0 0-5-15,0 0-25 16,0 3-7-16,0 4-15 16,0 2-2-16,4 7-1 0,-1-3-3 15,8 9-3-15,-8 6 2 0,5 3 0 16,2 7-1-16,1-3-2 15,-1-7-6-15,1 1-4 16,-4-4-16-16,0-6-7 16,-3-4-33-1,3 1-13-15,-4-10-29 0,1-12-128 32</inkml:trace>
  <inkml:trace contextRef="#ctx0" brushRef="#br0" timeOffset="3949.45">9310 4609 236 0,'3'-3'88'0,"-3"0"-69"0,4 0 22 0,-4-4 3 0,0 4-5 16,0-6 0-16,0 2 0 15,0 1 2-15,0 0-22 16,0 3 14-16,0 0 4 0,0 3 3 15,0 0 3-15,-4 3-13 16,-3 12-6-16,4 11-5 16,-11-1 0-16,3 0-6 15,0 3 0-15,-3 1-6 16,0 2-2-16,0 1-2 16,0-1-3-16,3 4 1 15,0 0-1-15,1 2 0 16,3 1 0-16,-4-3-3 15,4-4 2-15,0-5-4 16,3-4-1-16,1-7-8 16,-1 1-4-16,1-10-28 0,3-9-67 15,3-6 5 1,8-7-82 0</inkml:trace>
  <inkml:trace contextRef="#ctx0" brushRef="#br0" timeOffset="4313.39">9083 4628 336 0,'-14'-3'126'0,"10"3"-98"0,4-6 34 0,0 6 10 0,0 0-23 16,0 0-5-16,0 0-13 15,0 0-3-15,0 6-15 16,7 3 3-16,8 1 2 0,2 5-2 16,8 8 1-16,7-1-7 15,3 6-4-15,4 0-3 16,4 4 0-16,-8-4-2 16,-3 7 2-16,0-1-2 15,-7-5 2-15,-4-4-4 16,-3 0-2-16,-4-6 2 15,-3-3 0-15,-1-4-19 16,-2-2-9-16,-1-16-98 16,0-10-83-1,10 0-56-15,-2 4 126 16</inkml:trace>
  <inkml:trace contextRef="#ctx0" brushRef="#br0" timeOffset="4718.17">9551 4902 420 0,'0'-3'156'0,"0"3"-121"0,3-3 6 0,-3 0-8 0,8-1-8 15,2-5 0-15,4 0-6 16,4-1-1-16,3 4-10 15,4 0 1-15,0 2 2 0,0-5 2 16,-11 9 5-16,0-6 5 16,-3 12 6-16,-4-3-10 15,0 10-3-15,-7 2-5 16,0 7-2-16,-7-3-5 16,7 3-1-16,0 0-1 15,7-3 1-15,-7 0-4 16,7 3 0-16,4-9 1 15,3 0 0-15,7-4-3 16,-3-6 2-16,7-6-1 16,-1-6 0-16,1-4-14 0,-3 0-6 15,-1-9-33 1,4 0-15-16,6 3-51 0,16 0-23 16,-5 7-34-1</inkml:trace>
  <inkml:trace contextRef="#ctx0" brushRef="#br0" timeOffset="5528.67">11585 4650 316 0,'0'0'121'0,"-3"0"-95"0,-4-3 27 15,7 3 6-15,0 0-1 16,0 0 5-16,0 0-18 16,0 0-4-16,0 0-24 15,0 3-1-15,3 6-2 0,4 4-1 16,1 3 2-16,6 0-4 15,0 2 1-15,4 1-5 16,3 0 1-16,0 0-3 16,0 3 0-16,1-9-6 15,-1 3-1-15,-3-1 1 16,-4-5 2-16,0-1 0 16,-3-2-1-16,-1 2-2 0,-3-6 1 15,-3 3-12 1,-1-6-5-16,1 0-28 0,-4 0-12 15,0 0-45-15,4-6-17 16</inkml:trace>
  <inkml:trace contextRef="#ctx0" brushRef="#br0" timeOffset="5700.77">11851 4609 404 0,'-3'-9'151'0,"-1"9"-118"0,4 0 16 16,0 0-1-16,0 0-9 16,0 0 1-16</inkml:trace>
  <inkml:trace contextRef="#ctx0" brushRef="#br0" timeOffset="5902.58">11844 4609 799 0,'0'19'21'0,"4"6"-6"0,-1 0-5 15,4 10 1-15,0 0-2 16,1-1 2-16,-1 14-8 16,0 2-2-16,0 0-1 15,0-2 0-15,0-4 0 16,0-6 0-16,0-7 0 16,-3-6 0-16,-1-3-5 0,1-6-1 15,-1 0-15-15,1-7-6 16,-4-6-28-16,0 1-12 15,7-4-31-15,-7-7-11 16,11-8-54 0</inkml:trace>
  <inkml:trace contextRef="#ctx0" brushRef="#br0" timeOffset="6472.99">12078 4915 376 0,'-7'0'143'0,"7"0"-112"0,0-7 16 0,0 4-1 16,7 0-11-16,-3-3 2 15,6-1-8-15,5 1-3 16,2 3-14-16,5-6 1 0,-1 5 1 15,0 1 4-15,0 3 1 16,-3 7 1-16,-4 5 2 16,-3 10-6-16,-1 10-1 15,-10 6-7-15,4-1 0 16,0-2-3-16,-4-7 0 16,0 1-3-16,3-7-2 15,1-3 1-15,-1-4-1 16,1-2 0-16,3-4 0 15,0 1 0-15,4-4 2 16,3-3-1-16,0-3 2 16,4-3-2-16,-1-3-1 0,5 0-8 15,-1-1-3 1,0-2-18-16,0-4-9 0,1 1-53 16,-1-4-21-16,0-6-101 15</inkml:trace>
  <inkml:trace contextRef="#ctx0" brushRef="#br0" timeOffset="8003.58">775 10897 272 0,'0'10'101'0,"0"-7"-78"0,0 3 11 0,0-6-1 15,0 7-5-15,0-7 3 16,0 6 0-16,0 0 1 16,0-6-17-16,0 0 9 0,0 0 3 15,0 0 5-15,0 0 6 16,0 0-10-16,0 0-2 15,-4-3-13-15,0-6-3 16,4-10-2-16,0-10 2 16,0-5-1-16,0-4 0 15,4 0-3-15,0-3-1 16,-1 0-3-16,4-3 1 16,0 0-4-16,7 3 0 0,1 6 1 15,-8 7 2-15,0 3-1 16,3 12-1-16,1 10 1 15,0 16 1-15,6 5 3 16,1 11 4-16,-4-1 0 16,4-3 0-16,-7 4 1 15,-1-4 1-15,-3 0-3 16,0-3-3-16,1-3-2 16,-5-6 0-16,1-1-2 15,-4-2 2-15,3-4 0 16,-3-15 1-16,0-4-2 15,0-6-8-15,0-3-1 16,4-3 3-16,3-4 4 16,3 1 3-16,5 0 3 15,2 3-3-15,12 6-2 16,-4 6-3-16,-1 10 1 16,8 6 1-16,7 10 2 15,-14 6-1-15,-4 3-1 16,1 6 1-16,-5 3-1 15,5 4 2-15,-8 3 1 16,-4 0-4-16,1-4 1 16,-4-5 0-16,4-4 0 15,-11-6 0-15,3-3 2 0,1-4-10 16,-4-2-4-16,3-4-16 16,1-3-8-16,-1-3-31 15,5-3-15-15,-5-3-38 16,11-7-14-16,8 4-26 15</inkml:trace>
  <inkml:trace contextRef="#ctx0" brushRef="#br0" timeOffset="8423.75">1540 10381 332 0,'-3'9'123'0,"-1"1"-95"0,4 2 25 0,-7-2 6 15,7-1-3-15,0 1 3 16,0-1-15-16,7 0-6 15,-7 1-22-15,7-1 1 0,4 4 1 16,6-4-8-16,1-2-1 16,3-4-3-16,1 0-1 15,3-3-3-15,-1-3-2 0,5 0 1 16,-4-4 1-16,-8 1-1 16,5-3 2-16,-5 2-2 15,-3 1-1-15,8 0-8 16,-15 3-3-16,3-1-16 15,-2 1-6-15,-1 0-24 16,-4 0-9-16,-3 3-38 16,4 0-14-16,3 0-38 15</inkml:trace>
  <inkml:trace contextRef="#ctx0" brushRef="#br0" timeOffset="8684.77">1724 10715 348 0,'4'0'132'0,"-4"0"-103"0,7 0 29 0,-3 0 9 16,3 0-15-16,3 0 0 16,5 0-17-16,-5 0-4 15,8-4-18-15,7 1-6 0,-8 0 0 16,5 0-6-16,6 0-1 15,-3 0-7-15,3 0 0 16,-7-1-32-16,-3 1-12 16,0 3-31-16,-4 0-14 15</inkml:trace>
  <inkml:trace contextRef="#ctx0" brushRef="#br0" timeOffset="10317.26">2306 10428 264 0,'0'0'99'0,"0"0"-77"0,0 0 11 16,0 0 0-16,0 0-5 15,0 0 3-15,0 0-2 16,0 0 2-16,0 0-17 16,0 0 3-16,0 0 3 0,0 0-2 15,0 0 1-15,0 0-1 16,3 0-2-16,4 0-2 16,4 0 1-16,-7-3-2 15,6 0 0-15,1-1-1 16,-1 1 2-16,5 0-3 15,6-3-1-15,0 0-6 16,8 2-1-16,-5 1 1 16,5 0 0-16,3 0 0 15,7-3 0-15,-4-1-2 0,-7 1 1 16,1-3 0-16,3-1 3 16,-4 1-1-16,-3-4 2 15,0 0-2-15,3 4 0 16,7 0-3-16,-3-1 1 15,7 4-2-15,7 0-1 16,-7 2 1-16,7 1-1 16,-3 0 0-16,-8 0 2 15,1 0-1-15,-4-4 2 16,7 1-2-16,-11 0-1 16,11 0-2-16,7-1 1 0,0 4 3 15,7 0 1-15,1 3-1 16,-1 0 1-16,-7-3-2 15,-7 0 2-15,11 0-2 16,3-1-1-16,0-2 1 16,14 3 1-16,-7 0-3 15,8 0 0-15,-1-1 3 16,-3 1 1-16,-7 0-1 16,10 0-2-16,0 0 1 15,8 0-1-15,-1 0 0 16,-6-4 2-16,-12 1-1 0,-3 3-1 15,1 0-2 1,6 0 1-16,7-1 1 0,1 4 2 16,2-3-3-1,-9 0 0-15,-8 0 1 0,-3 3 2 16,-4-3-1-16,3 0 2 16,4-1 0-16,8 1 3 15,-1 3-5-15,0-3-3 16,-7 0 1-16,-7 3 2 15,-7-3 0-15,0 3-1 16,0 0 1-16,0 0-1 16,4 0 0-16,-8-3 2 15,8 3-1-15,-8-3-1 16,-6 3 1-16,-4 0 1 16,-4-4 1-16,0 4 3 15,-10 0-1-15,3 0 0 16,-7 0-1-16,-4 0 2 0,1 0-1 15,-4 0 0 1,0 0-10-16,0-3-4 0,0 3-35 16,0 0-16-16,-4 0-75 15,-3-6-31-15,-7 3-23 16</inkml:trace>
  <inkml:trace contextRef="#ctx0" brushRef="#br0" timeOffset="12656.88">2097 9492 340 0,'-4'-3'126'0,"1"3"-98"0,-1-3 14 0,4 3 2 16,0 0-16-16,0 0-4 15,4 0-2-15,-1-3 0 16,4 0-12-16,0-1 3 0,7 1 3 16,4 0 5-16,3-3 2 15,8 0-6-15,-8-1 0 16,0 1-8-16,-3 0-1 15,7-1-2-15,-7 1 1 16,6 0-2-16,-6 3 0 16,0-1-1-16,-8 1 2 15,5 0-3-15,-5 3-2 0,8 0 0 16,-14-3 1-16,-1 3-1 16,1 0 2-16,-1 0-2 15,1 0-1-15,-4 0-4 16,0 0 0-16,0 0-27 15,0 0-9-15,0 0-35 16,0 0-15-16</inkml:trace>
  <inkml:trace contextRef="#ctx0" brushRef="#br0" timeOffset="13090.8">2568 8897 288 0,'0'-13'107'0,"-3"13"-83"0,-5 0 15 0,8 0 3 15,-3 3-8-15,-1 0 3 16,1 4-6-16,-1-1-1 0,1 7-17 16,3 2 1-16,0 8 2 15,3 8-2-15,4-3 2 0,8 4-5 16,-1 3 1-16,0-1-1 16,0 1 1-16,4 3-2 15,-1 3-1-15,1 0-8 16,-4-4 0-16,-3-2-1 15,3-7 0-15,-3-2 0 16,-4-8 2-16,0-2-3 16,-3-3 0-16,3-4-8 15,-7-2-4-15,3-1-24 16,1-6-11-16,-4-3-22 16,7-4-6-16,-7-2-87 15</inkml:trace>
  <inkml:trace contextRef="#ctx0" brushRef="#br0" timeOffset="13589.14">2423 9725 328 0,'0'-3'123'0,"0"3"-95"0,0 0 20 0,0 0 5 0,0 0-11 16,0 0 0-16,0 0-15 15,0 0-5-15,0 0-12 16,3 0 5-16,4 0 2 0,11-3 2 15,0 0 1-15,7-3-5 16,10-1 1-16,11-2-5 16,-3-4 1-16,-8 1-5 15,8-1-2-15,-4 0 0 16,3 4-1-16,8 0-2 0,-8 2-2 16,1 1 1-1,-1 0 1-15,-10-1-1 0,-3 1-1 16,-5 3 1-16,-2 0 1 15,-1 0-1-15,-7-1-1 16,-3 1-4-16,-8 3-2 16,-3-3-19-16,0 3-9 15,-3 0-40-15,-4 3-15 16,0 4-50-16,-4-4-22 16</inkml:trace>
  <inkml:trace contextRef="#ctx0" brushRef="#br0" timeOffset="14159.73">2759 9962 244 0,'0'-4'90'0,"0"1"-70"0,-3 0 19 16,3 3 3-16,0-3-5 0,-4 0 1 15,4 0-4-15,0-4 1 16,0 1-19-1,0 0 6-15,0 3 5 0,0 0-6 0,0-1 0 16,0 1-1-16,0 3 0 16,0 7-5-16,0 5 1 15,0 4-5-15,0 0 1 16,4-1-5-16,-1-2 1 16,-3 0-5-16,4-1 0 15,0-2-3-15,-1 2-1 16,1-2 1-16,-1-1 2 15,-3-3-3-15,4 1 0 16,-1-1-1-16,1-3 0 16,-1 0 2-16,1-3 0 15,3-3 8-15,-3-3 5 16,3-4-4-16,3 1-3 0,-3-4-3 16,4 1-3-16,3-1 1 15,-10 1 1-15,-1 2-10 16,4 1-4-16,4 2-30 15,-7 4-12-15,3 0-25 16,0 3-11-16,3 0-86 16</inkml:trace>
  <inkml:trace contextRef="#ctx0" brushRef="#br0" timeOffset="14566.68">2923 9823 340 0,'0'-6'126'0,"-4"6"-98"0,4 0 14 0,0 0 0 15,0 0-4-15,0 0 2 16,0 0-5-16,0 0 1 15,0 0-20-15,-4 3-3 0,4 6 1 16,4 7-2-16,0 3 1 16,6 6-3-16,-3 0-1 15,7 4-5-15,1-4-3 16,2 0 0-16,-6-3-1 16,3 0-3-16,0-6 2 0,0 0 1 15,-6-4 2 1,2-2-1-16,-3-1 2 0,4 1-4 15,-4-4 0-15,4-3 1 16,-11 0 0-16,3 0-25 16,1-3-10-16,-1 0-40 15,1 0-14-15,-1-6-99 16</inkml:trace>
  <inkml:trace contextRef="#ctx0" brushRef="#br0" timeOffset="15299.95">3472 9530 332 0,'-7'-3'123'0,"3"3"-95"0,4 0 20 0,0 0 5 16,0 0-7-16,0 0 0 15,0 0-12-15,0 0-6 16,0 0-16-16,0 0 3 0,0 6 5 16,7 0-2-16,4 1-1 15,0-1-3-15,13-3-1 16,-2 0-3-16,3-3 1 15,6 0-4-15,-2-3 1 16,-8-3-3-16,11 0 2 16,-14-1-2-16,3 1 0 15,-3 0-3-15,-4 3 1 16,0-1 0-16,0 1 3 16,-3 0-3-16,-1 0-2 0,1 0 0 15,-7 0 1 1,-1 3-3-16,1 0 0 0,-1 0-15 15,-3 0-4-15,0 0-41 16,0-3-15-16,0-1-47 16,22-5-123-1</inkml:trace>
  <inkml:trace contextRef="#ctx0" brushRef="#br0" timeOffset="15902.31">4209 8752 252 0,'-3'-16'93'0,"-1"13"-72"0,-3-6 14 0,3 5 0 0,4 1-5 15,-3 0 0-15,3 0-2 16,0 0 2-16,0 3-16 16,0 0 14-16,0 0 6 0,0 0-7 15,0 0-1-15,3 3 0 16,1 6 3-16,3 10-4 16,-3 10-1-16,3 8-9 15,0 8-2-15,0-1-7 16,0 0-2-16,-3-6-2 0,6-1 1 15,-3-5-2 1,4-4-1-16,-4-3 3 16,0-3 2-16,0-3-4 0,0-3-1 15,-3-3 0-15,-1-1 0 16,4-2 0-16,-7-1 2 16,4-2-8-16,0-1-3 15,-4-3-20-15,3 0-8 16,1-3-30-16,-4 0-10 15,3-3-21-15,4 0-6 16,0 0-37 0</inkml:trace>
  <inkml:trace contextRef="#ctx0" brushRef="#br0" timeOffset="16352.29">4096 9410 304 0,'-11'7'115'0,"11"-4"-89"0,-3-3 16 15,3 0 2-15,0 0-9 16,0 0 0-16,0 0-3 15,7-3 2-15,3-1-18 16,1-2 6-16,7-3 5 0,3-1-4 0,-7 1 1 16,4-1-4-16,7 1-1 15,-1-1-6-15,1 1 0 16,4 0-4-16,3-1 2 16,7 4-6-16,-4 0-1 15,4-1-2-15,0 1 1 16,-7 0-2-16,0-1-1 15,-4 1 1-15,0 0-1 16,-6-1 2-16,-8 1 1 16,0 3-8-16,0 0-4 15,-7 0-20-15,0-1-8 16,4 4-21-16,-11 0-6 16,4 4-39-16,-1 5-14 15,1 4-42 1</inkml:trace>
  <inkml:trace contextRef="#ctx0" brushRef="#br0" timeOffset="16891.84">4294 9637 328 0,'-3'-9'123'0,"-1"9"-95"0,4-10 20 0,0 7 5 15,0-3-14-15,0-1 0 16,4-2-11-16,3 0-5 16,3-1-13-16,8 1 2 0,7-1 2 15,-4 1 1-15,8 2 4 16,-1 4-2-16,0 3 1 15,-3 3 2-15,-7 4 0 16,-4 5-3-16,-3 4 2 16,-4 3-6-16,-7 3-3 15,-4 3-5-15,-3 4-4 16,0 5 0-16,0 7 1 16,0-3-1-16,3 0-1 0,4-3-4 15,0-7 0 1,4-3 2-16,3-6 3 0,4-6 0 15,3-4-1-15,3-6 5 16,5-9 1-16,6-7 0 16,-14-2-1-16,8-4-3 15,-1 0 1-15,0 0-2 16,-3 3-1-16,3 0 1 16,-3 4-1-16,-4 2-18 15,4 1-5-15,-1-1-29 16,1 1-9-16,0 3-36 15,0-1-14-15</inkml:trace>
  <inkml:trace contextRef="#ctx0" brushRef="#br0" timeOffset="19039.7">3096 10891 312 0,'-14'0'118'0,"10"0"-92"0,1 0 13 0,3 0-2 16,0 0-7-16,0 0 0 16,0 0-11-16,0 0-1 15,0 0-11-15,0 0 5 0,7-3 3 16,4-7 2-16,3-2-1 16,4-4 3-16,3-3 0 15,4 0-8-15,3 0-2 16,-3 0-3-16,-4 4 1 15,4 2 0-15,-4 4 3 16,0 2 4-16,1 4 1 16,-8 6 3-16,-3 10 1 0,-8 9-2 15,1 13 0-15,-4 2-7 16,-4 1-4-16,1 0-6 16,-5-6 0-16,1-4 0 15,4-6 2-15,-1-3 1 16,1-3 1-16,-1-4-5 15,4 1-1-15,0-4-2 16,4 4 3-16,3-4-5 16,3 1 2-16,1-1-3 15,10-2 2-15,8-1 1 16,10 3 2-16,-7 1 1 16,3-1 1-16,-3 1 0 0,0 2 0 15,-7-2 0-15,-11 2 0 16,4 1 4-16,-8 3 5 15,-3 3 1-15,0 3 4 16,-7 0-5-16,-7 3-3 16,0 0-1-16,-7 0 1 15,0 0-3-15,-11-2-2 16,-3-1-3-16,-8-4 1 16,1-2-1-16,3-6-2 15,-4-4-8-15,8-3-3 16,10 0-10-16,-3-3-4 15,14-3-28-15,0-3-14 16,10 0-17-16,5-7-6 16,16-6-79-1</inkml:trace>
  <inkml:trace contextRef="#ctx0" brushRef="#br0" timeOffset="19488.95">3794 10945 304 0,'-7'0'112'0,"7"0"-87"0,-3 3 18 0,3-3 0 15,-4 3-1-15,4-3 2 16,0 0-9-16,0 0-2 16,0 6-18-16,0-3 11 0,4 4 4 15,-1-4-2-15,4 0-2 16,4 0-6-16,3-3-2 15,8 0-6-15,-1 0 0 16,4-3-7-16,3 0-1 16,0-4 0-16,4 1 0 15,-10 0-2-15,-1 0-2 16,-3-1-13-16,-1 1-4 0,1 3-26 16,0 0-11-16,-8 0-33 15,1-4-12-15,7 1-85 16</inkml:trace>
  <inkml:trace contextRef="#ctx0" brushRef="#br0" timeOffset="20314.54">4340 10551 240 0,'-3'-7'90'0,"-1"7"-70"0,-3-3 17 0,7 3 4 16,0 0-7-16,-3-3 1 16,-1 0-5-16,1 0-1 15,-1 0-16-15,0 3 12 0,4 0 7 16,-7 0 4-16,4 3 0 16,-1 3-13-16,1 7-6 15,-1 6-4-15,1 6 1 16,3 10-5-16,3 9-1 15,1 9-2-15,6 7 1 16,5-3-4-16,6-4 0 16,4-2-1-16,-1-7 1 15,5-3-2-15,-1-3 2 16,8-4-4-16,-8-5 0 16,4-4 3-16,-7-6 1 0,-1-4-1 15,-6-5-2-15,-7-4 3 16,3-3 0-16,-3-6 1 15,-1 0 0-15,-6-3-16 16,-1-1-4-16,1 1-41 16,-1-3-17-16,1-1-31 15,3-5-11-15,4-4-37 16</inkml:trace>
  <inkml:trace contextRef="#ctx0" brushRef="#br0" timeOffset="20645.59">4571 10945 364 0,'-7'3'137'0,"7"-3"-106"0,0 0 24 0,0 0 3 15,0 0-21-15,0 0-4 16,7-3-4-16,7-1-1 15,0 1-15-15,-3-3-1 0,-1 0 1 16,8-1-5-16,-4 1 0 16,4 0-4-16,0-1-1 15,-1-2-3-15,8 0-1 0,-14-1 1 16,7 1 0-16,-1-1-9 16,1 1-4-16,-4-1-11 15,-3 4-3-15,0 0-20 16,-1 3-8-16,-6-1-15 15,-1 1-6-15</inkml:trace>
  <inkml:trace contextRef="#ctx0" brushRef="#br0" timeOffset="21066.17">4897 10570 284 0,'-4'0'107'0,"1"0"-83"0,3 0 26 0,0 0 6 15,-7 0-6-15,3 0 3 16,1 0-8-16,3 0-3 15,0 0-23-15,0 0-3 0,3 9 1 16,8 4 0-16,-4 2-1 16,11 8-4-16,10 8-2 15,0 10-2-15,-3 6 0 0,3-3-2 16,1 0-1-16,-4-6-6 16,-1-3 1-16,-6-4 0 15,-4-5 0-15,-3-7 0 16,0-4 0-16,-1-2 0 15,-3-4 0-15,0-2-9 16,-7-1-4-16,4-3-22 16,-4-3-10-16,0-6-29 15,0-4-13-15,0-9-95 16</inkml:trace>
  <inkml:trace contextRef="#ctx0" brushRef="#br0" timeOffset="21440.72">5106 10519 400 0,'-4'-9'151'0,"1"3"-118"0,3-1 11 0,0 4-2 16,3 0-15-16,5-3-1 15,-1 2-2-15,7 8 0 16,4 8-13-16,3 4 2 0,7 6 3 16,8 3 5-16,-1 0 2 15,8 4-4-15,-8 5 1 16,-3 4-5-16,-4 3-1 16,-3 0-8-16,-4 3-2 15,-3-3 0-15,-7 0 0 16,-8-6-9-16,-3-4-2 0,-7-2-7 15,0-1-2-15,-11-6-15 16,8-3-6-16,3-3-26 16,0-4-13-16,7-5-39 15,3-7-14-15,1-7-29 16</inkml:trace>
  <inkml:trace contextRef="#ctx0" brushRef="#br0" timeOffset="22407.32">6616 9962 300 0,'-4'3'112'0,"1"0"-87"0,3 0 18 15,0-3 2-15,0 0-9 16,0 0 2-16,0 0-9 16,0 0-3-16,0 3-14 15,3-3 12-15,-3 0 8 0,8 0-5 16,-1 0-1-16,3 0-9 15,1 3-2-15,3 1-5 16,4-1-1-16,7 0-5 16,3 0-1-16,-3 0-1 15,3-3 1-15,4 0-2 16,-11 0 2-16,4 0-2 0,-7 0-1 16,0 0 1-16,-4 0-1 15,-4 0-9-15,-3 0-4 16,1 0-24-16,-5 3-9 15,1 0-27-15,-4 4-11 16,0-7-98 0</inkml:trace>
  <inkml:trace contextRef="#ctx0" brushRef="#br0" timeOffset="22687.9">6719 10258 368 0,'10'-3'140'0,"-6"3"-109"0,3-4 20 15,-7 4 1-15,7 0-12 16,7 0 0-16,4-3-12 16,7 0-5-16,3 0-13 15,11 0-2-15,-7 0-1 0,4 0-6 16,3-1 0-16,-15 1-3 15,5 0-2-15,-5 0-24 16,5 0-11-16,-1 0-27 16,-3 0-10-16,3 3-57 15,8 0-23-15,-1 6 34 16</inkml:trace>
  <inkml:trace contextRef="#ctx0" brushRef="#br0" timeOffset="26215.37">8027 9357 280 0,'-7'0'107'0,"3"0"-83"0,1 0 10 0,3 0 0 15,0 0-4-15,-4 0 4 16,4 0 2-16,0 0-1 16,0 0-18-16,0 0 1 0,0 0 0 15,0 0-2-15,0 0 1 16,0 0-7-16,0 0-2 15,0 0-2-15,0 0 1 16,0 0 0-16,0 0 1 16,0 0 2-16,4 0 1 15,-1 0-1-15,1 0-1 0,3 0-3 16,0-3 1-16,0 3-2 16,4 0 2-16,-1 0-2 0,4 0 2 15,4 0-2 1,3 0 2-16,4 0-2 15,3 0 2-15,1 0 0 16,-1-4 3-16,4 1-3 16,-4 0 1-16,-3 0-1 15,0 0 1-15,-4 3-2 16,1 0 1-16,-12 3-2 16,4 0 2-16,-3 0-2 15,0 0 0-15,-4 1-3 16,0-1 1-16,-4-3 0 15,1 0 1-15,0 0-2 0,-1 0-2 16,-3 0 1-16,0 0 1 16,0 0-10-16,0 0-4 15,0 0-25-15,0 0-9 16,0 0-55-16,4 0-23 16,3 3-78-1</inkml:trace>
  <inkml:trace contextRef="#ctx0" brushRef="#br0" timeOffset="29098.23">8629 8853 260 0,'0'-3'96'0,"-3"3"-75"0,-1 0 14 0,4 0 3 16,0 0-5-16,0 0 3 15,0 0-5-15,0 0 1 16,0 0-18-16,-3-4 3 0,3-2 1 0,0-3-4 16,3-4 2-1,4 0-3-15,7-2 0 16,-3-1-1-16,10 3 0 0,4 1-4 15,4-1-3-15,6 4-2 16,-3 2 0 0,0 4 4-16,-4 3 6 0,-3 0 2 15,0 3 3-15,-11 4 1 16,0-1 1-16,-3 3-3 16,-4 1 2-16,0 2-4 15,-7 1-1-15,0 3-6 16,0 3-3-16,-11 3-2 15,4 0-3-15,0 3 1 16,0-3 1-16,0 0-3 16,3 0 0-16,1-3 1 15,-1 0 0-15,4-6-5 16,0-1 1-16,4 1-5 0,3-4 1 16,0 1-3-16,4-4 0 15,3 0 1-15,0-3 1 16,0 1 3-16,4 2 4 15,0 0 1-15,-1 1 3 16,1 2-1-16,3 0-1 16,-3 1 1-16,0-1-1 15,-4 1 0-15,0-1 2 16,-3-2 8-16,-4 2 5 16,-4-3 4-16,-3 4 1 0,-3-1-7 15,-4 1 0 1,-4 2-8-16,-3 4-3 0,0 0-1 15,0 3 1 1,-4 3-6-16,0 0 1 0,-3-3-10 16,0-4-4-16,-1-2-7 15,5-4 0-15,2-2-29 16,12-4-13-16,3-3-27 16,0-3-10-16,14 0-70 15</inkml:trace>
  <inkml:trace contextRef="#ctx0" brushRef="#br0" timeOffset="29785.55">8519 9713 280 0,'0'0'104'0,"0"3"-81"0,0-3 7 15,0 0-3-15,0 0 2 16,4 0 7-16,3 0-2 16,0-3 2-16,4 3-20 15,-1-3 4-15,8-1 3 0,7 1 3 16,7 0 2-16,7-3-7 0,10 0 0 16,12-4-8-16,-5-2 0 15,-2-4-6-15,6 3-2 16,7-3-2-16,8 1-3 15,3-1 1-15,-15 0 1 16,-6 4-1-16,-11 2 2 16,-7 1 0-16,-7 5 1 15,-7 1-2-15,-4 0 1 16,-3 3-2-16,-4 0 2 16,-3 0-2-16,-4 0 2 15,3-3-2-15,-10 3-1 16,4 0-2-16,0 0-1 15,-1 0-23-15,-3 0-10 16,0 3-36-16,0 3-15 16,0 1-99-16</inkml:trace>
  <inkml:trace contextRef="#ctx0" brushRef="#br0" timeOffset="30377.61">8941 10053 312 0,'4'-13'115'0,"-4"7"-89"0,0 0 8 0,-4 3-1 16,4 3-4-16,0 0 3 15,0 0 0-15,0 0 2 16,0 0-18-16,0 6 2 0,0 3 0 15,0 4-2-15,0 0 3 16,0-1-4-16,0 1-1 16,0 3-11-16,0-1-1 0,0-2-2 15,0 0 2-15,4-1 1 16,-1 1 1-16,1-4-5 16,3 1 1-16,-7-4 0 15,0 0 0-15,3 1 0 16,1-4 2-16,3 0-3 0,0-3 0 15,0 0 3 1,0 0 3-16,0-3-2 16,4-4-2-16,0 1 0 15,-1-3 1-15,1 2-1 16,0 1-1-16,-1 0-19 16,1-1-8-16,0 4-26 15,3 0-9-15,3 0-11 16,-6 0-3-16,3-3-75 15</inkml:trace>
  <inkml:trace contextRef="#ctx0" brushRef="#br0" timeOffset="30751.21">9140 10021 340 0,'-4'-3'126'0,"1"3"-98"0,-1 0 19 0,4 0 0 0,0 0-5 16,0 0 1-16,0 0-14 16,0 7-8-16,0 5-12 15,4 4 0-15,-1 3 4 0,4 3-3 16,0 3 2-16,0 4-5 15,8 5-2-15,-8 4-2 16,3 3-3-16,1 0 1 16,0-3 1-16,3-4-3 15,-7-5 0-15,0-4-1 16,4-3 0-16,-8-3-14 16,1-7-6-16,-1 4-20 15,1-6-6-15,-4-4-19 0,0-6-6 16,0-6-88-1</inkml:trace>
  <inkml:trace contextRef="#ctx0" brushRef="#br0" timeOffset="31469.65">8449 10737 308 0,'-11'0'115'0,"7"0"-89"0,1 3 10 16,-4-3 0-16,3 3-2 15,1-3 1-15,3 0 1 16,0 0 3-16,0 0-22 16,0 0-1-16,0 0 1 0,0 0-3 15,0 0 0-15,3 3 3 0,8 0 3 16,-4 0-4-16,7 1-1 15,4-4-3-15,3-4 2 16,7-2 2-16,11 0-1 16,18-4-1-16,18 1-1 15,3-1-3-15,-4 1 1 16,7 0-2-16,19-1 0 16,-1 1-1-16,-10-1 0 15,-8 1-2-15,4 2-1 16,0 1-1-16,0 3 0 15,-7 0 0-15,-3 3 0 16,-19 0-5-16,-6 0-1 16,-7 0 1-16,-8 0 2 15,-7 0 0-15,-3 0-1 16,-7 0 1-16,-4 0 1 0,-3 0 1 16,-1 0 3-16,-6 0-1 15,3 0 0-15,-3 0-3 16,3 0 1-16,-4 0-2 15,1 0-1-15,-4 0 1 16,0 0-1-16,0 0-9 16,0 0-2-16,0 0-10 15,0 0-4-15,0 0-24 16,0 0-9-16,0 6-33 16,0 0-15-16,0-2-95 15</inkml:trace>
  <inkml:trace contextRef="#ctx0" brushRef="#br0" timeOffset="33599.91">3688 12022 312 0,'-14'3'115'0,"3"0"-89"0,-3-3 16 0,14 0 2 15,0 0-15-15,0 0-5 16,0 0-7-16,4 0-1 15,6 0-9-15,1-3 5 0,0 0 3 16,6 0 4-16,-2-3 1 16,-1-1 0-16,0 4 0 15,7 0-3-15,4 3 0 16,0 0-3-16,3 3 1 16,-7 3 1-16,1 1-1 0,-5-1 1 15,1 0 3 1,-4 4-7-16,-3-1 1 0,0 4-6 15,-4-1 1-15,-7-2-5 16,3-1 0-16,-3 4-3 16,0-4-1-16,0 1 1 15,0-1 2-15,4 1-3 16,3-1-2-16,0 4-5 16,7 3 0-16,4-1-1 15,7 1 1-15,3 0 2 16,-3 0 2-16,-4-1-1 15,4-2 4-15,-4 0 0 0,0-1 1 16,1 1 0 0,-8-1 0-16,0 1 8 0,-7 0 5 15,0 2 5-15,0 1 1 16,-7 3-4-16,0 0-1 16,-7 0-6-16,0 0-3 15,0 0-2-15,0-4-3 16,-7 1 1-16,-11 0-1 15,-3 0-5-15,-8-4 1 16,1-2-7-16,-1-4-3 16,8 0-6-16,7-3 0 15,3-3-22-15,11-3-8 16,3-3-12-16,11-4-3 16,4-2-20-16,14-4-9 15,3-6-66-15</inkml:trace>
  <inkml:trace contextRef="#ctx0" brushRef="#br0" timeOffset="34018.1">4486 11798 400 0,'-15'-6'148'0,"12"6"-115"0,-1 0 19 0,4 0 1 16,0 0-17-16,0 0-3 15,0 9-19-15,4 10-7 16,3 10-4-16,4 2 2 0,6 1 1 15,5 2 0-15,-1 1-1 16,0 9-3-16,4-3-2 16,-7 3-2-16,-1-3 1 15,-2-3 1-15,-5-7 0 16,1-5 0-16,-4-7 0 16,0-4-5-16,0-2 1 15,-3-4-20-15,-1-2-7 16,-3-7-30-16,0 0-12 0,-3-3-45 15,-1-7-20-15,-3 4 8 16</inkml:trace>
  <inkml:trace contextRef="#ctx0" brushRef="#br0" timeOffset="34262.24">4450 12205 324 0,'0'-3'121'0,"7"3"-95"0,4-7 36 15,-4 4 7-15,4-3-12 0,3 0-1 16,7-4-17 0,4 1-4-16,0-4-20 15,3 4-5-15,-10-1-2 0,3 1-4 0,0 2-3 16,1 1-7-16,2 3-1 16,5 0-30-16,-4 0-11 15,-1 3-24-15,-2 0-7 16,3 0-4-16,3 0 1 15,-7-7-52 1</inkml:trace>
  <inkml:trace contextRef="#ctx0" brushRef="#br0" timeOffset="34668.99">4946 11669 332 0,'-3'-3'123'0,"3"3"-95"0,-11 0 16 15,11 0 2-15,-7 0 1 16,7 0 7-16,0 0-6 15,-3 3-2-15,3-3-12 16,3 16-19-16,8 12-1 16,3 13 0-16,11 6-5 0,-4 1-3 15,7-4-1-15,1 0 1 16,-1 0-3-16,1 0-2 16,-12-3 0-1,1-3 1-15,-4 0-1 0,0-7-1 16,-3-2-2-16,0-7 1 15,-4-7-23-15,0-2-10 16,0-4-39-16,0-12-177 31</inkml:trace>
  <inkml:trace contextRef="#ctx0" brushRef="#br0" timeOffset="35866.15">9072 11105 280 0,'0'-9'104'0,"-3"6"-81"0,-1-4 18 16,4 7 4-16,0 0-4 15,-7 0 0-15,7-3 2 16,0 3 0-16,0 0-23 16,0 0 6-16,0 0 2 0,0 0-9 15,0 10-1-15,0 5-6 16,0 4-2-16,7 10-6 15,-7 2-3-15,0 4 2 16,4-1 2-16,3-2-2 16,0-4-2-16,0-2 2 15,0-4 2-15,0-4-2 16,0 1 0-16,4-3-1 16,0 0 1-16,-1-4-4 0,4-2 0 15,4-1 1-15,0-5 2 16,3-4 1-16,4-7 1 15,0-2 2-15,0-7 1 16,-1 0-6-16,-2 1 0 16,-1-1-1-16,-10 3 0 15,3 4-14-15,-4 2-3 16,1 1-24-16,0 0-11 16,-1 0-24-16,1-1-7 15,0 4-16-15,-1-6-5 16,1-1-23-1</inkml:trace>
  <inkml:trace contextRef="#ctx0" brushRef="#br0" timeOffset="36291.32">9452 11137 268 0,'-11'-7'101'0,"7"7"-78"0,1-3 24 16,-1 3 7-16,4 0-15 15,-3 0-2-15,-1 0-2 0,1 0 0 16,3 0-19 0,-4 0 4-16,4 0 3 0,0 13 5 15,4 3-5-15,-1 12-2 16,4 10-8-16,0 12 0 15,8 1-4-15,-5-1 2 16,1 0-4-16,3-5-2 16,-3-1-2-16,-1-3 0 15,1-7-2-15,0 1 2 16,-1-4-2-16,1-2 2 16,-4-4-4-16,4-3 0 15,-8-6 1-15,4-4 0 16,-3 1-11-16,-1-4-5 15,4-2-39-15,-7-14-77 16,11-8 7 0,3 2-48-16</inkml:trace>
  <inkml:trace contextRef="#ctx0" brushRef="#br0" timeOffset="37217.66">10465 10463 244 0,'0'0'90'0,"0"0"-70"0,0 3 30 0,0-3 10 16,0 0-9-16,0 0-2 16,-7 3-6-16,7-3-3 15,-3 3-21-15,3 0 4 0,0 0 1 16,0 0 3-16,3 1 1 15,4 2-9-15,-3-3-1 16,7 0-5-16,3 0 0 16,-4-3-1-16,8 0 0 15,3 0-6-15,8 0-2 0,-8 0-2 16,11 0 1 0,-11 0-2-16,4 0-1 0,0 0-2 15,-4 0 1-15,-3 0 3 16,-4 0 3-16,0 0-4 15,-3 0-1-15,-1 0 0 16,-6 0 0-16,3 0-7 16,-3 0 0-16,-1 0-17 15,4 0-7-15,-7 0-30 16,-7 7-11-16,4-1-17 16,-5 0-5-16,1-3-66 15</inkml:trace>
  <inkml:trace contextRef="#ctx0" brushRef="#br0" timeOffset="37593.61">10511 10847 332 0,'-3'3'123'0,"3"-3"-95"0,0 0 22 0,0 0 4 0,0 0-12 16,0 0 1-16,0 0-12 16,0 0-2-16,0 0-16 15,3-3 5-15,5 0 3 0,2 0-3 16,4-4 2-16,8 1-5 16,6 0-1-16,7-4-6 15,8 1 0-15,-4-4-5 16,0 4 0-16,-4-1-1 15,-6 1 1-15,-4 3-2 16,-1-1-1-16,-13 1-2 16,3 3 1-16,-3 0-26 15,-1-1-9-15,1 1-28 16,-4 0-13-16,0 3-22 16,7 6-116-1</inkml:trace>
  <inkml:trace contextRef="#ctx0" brushRef="#br0" timeOffset="44814.29">11288 10179 252 0,'-14'0'96'0,"14"0"-75"0,-8 0 19 0,8 0 4 16,-3 0-8-16,3 0 2 16,-4 0-2-16,-3 0 2 15,0 0-21-15,4 0 8 0,-1 0 3 16,4 0-18-16,0 0-4 16,0 0-5-16,4 3 1 15,-1 0 5-15,11-3 4 16,1 0 5-16,6 0 4 15,-3 0-4-15,6 0-1 16,-9 0-5-16,2-3-1 16,5 0-3-16,-8 0-1 15,3 3-1-15,5 0 2 16,-12 0-5-16,4 0-1 16,-3 0 2-16,0 0 1 0,-4 0-4 15,0-3 1-15,0 3 0 16,0 0 2-16,-3 0-1 15,-1 0 2-15,1 0-13 16,-1 0-3-16,1 0-32 16,-4 0-12-16,0 0-26 15,3 0-9-15,1 0-76 16</inkml:trace>
  <inkml:trace contextRef="#ctx0" brushRef="#br0" timeOffset="46345.46">11564 9801 252 0,'0'-3'93'0,"-3"3"-72"0,3 0 14 0,0 0 0 0,0 0-5 16,0 0 0-16,-4 0-6 15,4 0-3-15,-3 0-11 16,-1-3 5-16,4 3 2 0,0 0-3 16,0 0 2-16,0 0-3 15,0 0 0-15,0 0-3 16,0 0 1-16,0 0 0 16,0 0 1-16,0 0-4 15,0 0 0-15,0 0-3 16,0 0 2-16,0 0-4 0,0 0-2 15,0 0 2-15,0 0 2 16,0 0-4-16,0 0-3 16,0 0 1-16,0-3 2 15,0-1 2-15,4 1 1 16,-1 0-2-16,1 3 1 16,-4 0-2-16,3 0-1 15,1 0 3-15,-1-3 2 16,4-3-2-16,0 2-2 15,4-2 2-15,0 3 0 16,3-3-1-16,-3 3-2 16,-1 3 1-16,4-4-1 15,11 1 0-15,-4 0 0 16,1 0 0-16,-8 3 2 16,0 0-1-16,4 3-1 15,0 0 5-15,-1 4 1 0,-3-1 4 16,-3 6 1-16,0 4 3 15,-8 0 2-15,1-3-5 16,-1 9 1-16,-3 9-5 16,0-3-2-16,-3-2-2 15,-1-7 0-15,1-4-2 16,3 1 2-16,-7 0-4 16,3-4 0-16,4 1 1 15,-4-4 2-15,1 1-1 16,3-4 2-16,0 1-2 15,0-4-1-15,0 0-4 0,0-3 0 16,3 3 0 0,1 0 2-16,7-3 1 0,-8 0 1 15,8 0 0-15,-1 3 0 16,1 0-3-16,-4 1 2 16,4-1 3-16,-8 3 1 15,4-3-4-15,4 4-1 16,-4-1 3-16,4 0 1 15,3 4-3-15,-3-1 1 16,-4-3 0-16,0 4 2 16,0-4 1-16,0 4 1 15,-3-4 4-15,-4 3 3 16,0 7-2-16,-4 0 0 16,-3 3-3-16,0-4 1 15,7-2-4-15,-14 6 0 0,7-3-1 16,-4 3 1-1,-10 6-4-15,-4-6 0 0,-4-4-4 16,8-8-1-16,3-1-8 16,-3 0-4-16,4 1-21 15,-1-4-10-15,18-6-80 16,7-1-3 0,11-5-3-16,6 6-10 15</inkml:trace>
  <inkml:trace contextRef="#ctx0" brushRef="#br0" timeOffset="47141.31">11408 10825 288 0,'-3'0'107'0,"3"0"-83"0,0 0 8 0,0 0-2 16,0 0-5-16,0 0 0 16,0 3 1-16,3 0 3 15,-3 0-15-15,0 0 5 0,4 1 4 16,6-1 3-16,5-3 2 15,-1 0-4-15,11-3-3 16,6-1-5-16,12-2-2 16,0 0-4-16,6-4 1 15,1 1-4-15,-4 0-2 16,-7-1 0-16,-4 4 1 16,1-1-3-16,-4 1-2 15,0 0 0-15,-4 3 1 16,-3 0 1-16,0-1 3 15,-8 1-3-15,-6 3 0 16,0 0-1-16,-4 0 1 0,3 0 4 16,-3 0 4-16,0 0-4 15,-3 0-2-15,0 0-2 16,-4 0 0-16,0 0-15 16,0 0-5-16,0-3-20 15,-4 3-9-15,0 0-17 16,4 0-6-16,0 0-14 15,0 0-5-15,0 3-62 16</inkml:trace>
  <inkml:trace contextRef="#ctx0" brushRef="#br0" timeOffset="47773.52">11663 11089 296 0,'4'-12'112'0,"-4"9"-87"0,0 0 11 16,0 3-2-16,0 0-13 16,0 0 1-16,0 0 7 15,0 0 3-15,0 0-16 16,0 3-3-16,0 6-1 0,0 1 1 15,0 2 3-15,4 4-5 16,-4-3 1-16,0-4-5 16,3 7-2-16,4 9-2 15,-7-3-3-15,4-3 5 16,-1 3 1-16,1-6-5 0,3-4 0 16,4 1 1-1,-8-4 3-15,8-2 0 0,3-1 2 16,0-3 0-16,4-3 3 15,0 0-1-15,-1-3 2 16,1-3-6-16,0-1-1 16,-8 1-7-16,1 0 0 15,0 0 3-15,-4-1 4 16,-4 4-8-16,8 0-2 16,-8-3-21-16,4-1-10 15,1 4-12-15,-5-3-5 16,1-4-1-16,-1 4-1 15,1 3-75 1,3-6-56-16,7-1 78 0</inkml:trace>
  <inkml:trace contextRef="#ctx0" brushRef="#br0" timeOffset="48238.34">11947 11074 264 0,'0'3'99'0,"-7"-6"-77"0,3 3 15 0,4 0 3 16,0 0-9-16,0 0 2 15,0 0-6-15,0 0 1 16,-3 3-16-16,3-3 9 0,-4 3 2 15,4-3 0-15,-3 6 0 16,-1 1-6-16,4 2-2 16,0 7-3-16,4 6 0 15,-1 6-4-15,1 7-3 16,-1 9 2-16,1-12 0 16,3-4-1-16,-7 10 1 15,7 6-2-15,0-6 0 16,4-4-1-16,-8-5 2 15,1-4-5-15,-1-16-1 0,-3 1 0 16,4-1 2 0,0 4-1-16,-4-4-1 0,0-2-2 15,0-7 1-15,0 0-12 16,0 0-7-16,0 0-27 16,3 0-10-16,4-4-25 15,-3-5-9-15,6-10-68 16</inkml:trace>
  <inkml:trace contextRef="#ctx0" brushRef="#br0" timeOffset="49872.59">12528 10614 220 0,'0'0'85'0,"0"0"-66"0,-7 0 10 0,7 0 2 16,0 0-4-16,0 0 2 0,0 0-5 16,-3 6-3-16,3 0-11 15,0 1 2-15,-4-4 2 16,4-3-1-16,0 3 0 0,0 0-1 16,0-3 2-16,0 0-7 15,0 0-4-15,4 3 4 16,-4-3 3-16,0 0-3 15,3 0 1-15,4-3-3 16,0 0 2-16,1 0 0 16,2-3 3-16,-10-1 4 15,0 1 1-15,0 0 3 16,0-1 1-16,-14 1-4 16,7 0 1-16,3 3-3 15,-10-1 2-15,7 1-4 0,0 3-1 16,3 0-6-16,-3 7-3 15,0-1-3-15,0 3 1 16,7 1 1-16,0-1 0 16,0 1-3-16,0-1 2 15,4 1-1-15,3-4 0 16,3 0 0-16,1-3 0 16,3 0 2-16,0-3 0 15,4-3 2-15,-4-3 1 16,0 0 5-16,1-4 3 15,-5-2 0-15,-3-1 3 16,-3 0 2-16,-4 1 2 16,-4-1-4-16,-3 4 0 15,-3 3-6-15,-1-1 0 0,-3 4-5 16,3 6-2-16,4 4 0 16,-7-1-1-16,7 0 0 15,3 7 0 1,-3-1-3-16,4 1 0 0,3 0 2 15,3-4 0-15,4-3-2 16,-3 1 0-16,3-4 2 16,7-3 0-16,-3 0-2 15,-1-3 2-15,-3-1-4 16,1 1 1-16,-1 0-11 16,-4 0-6-16,-3 0-26 15,0 0-10-15,0 3-27 0,0 0-13 16</inkml:trace>
  <inkml:trace contextRef="#ctx0" brushRef="#br0" timeOffset="50522.53">12982 9681 276 0,'4'-12'104'0,"-4"9"-81"0,0-4 16 16,0 7 1-16,0-3-9 0,0 0-1 15,0 0 3-15,0 0 2 16,0-1-19-1,0 1 8-15,0 0 4 0,0 3 2 0,3 3 2 16,4 7-2-16,0 2-1 16,0 10-10-16,0 13-1 15,1 19-7-15,2 2-1 16,1-2-4-16,-1-4-1 16,-2-6-1-16,2 0 0 15,-3-6 0-15,0-3 0 16,0-4-2-16,1-2 1 15,-1-4 0-15,-7-3 1 16,3-6-2-16,1-4 1 16,-4 1-2-16,0-4 2 15,0-2-4-15,0-1 0 16,0-3-4-16,0 0-1 0,0 1-15 16,0-4-4-16,3-4-29 15,1 1-13-15,-1 0-13 16,4 0-5-16,1 0-192 31,2 0 116-31</inkml:trace>
  <inkml:trace contextRef="#ctx0" brushRef="#br0" timeOffset="51120.67">12925 10548 284 0,'-7'0'107'0,"7"3"-83"0,-3-3 24 0,3 0 6 0,0 0-8 15,0 0 0-15,0 0-11 16,0 0-2-16,0 0-18 16,0 0 2-16,0 0 3 0,3 0 2 15,4 0 4-15,-3 0-5 16,6 0-1-16,8 0-2 15,7 0-2-15,7 0-4 16,10-3 0-16,-3-4-3 16,4 1 2-16,-4-3 0 15,0-1 3-15,-7 4-9 16,0 0-3-16,-4 2 0 16,0 1 3-16,1 3-2 15,-1 0-2-15,1 0 0 16,-5 0 1-16,-2 0-3 15,-5 0-2-15,-2 0 4 0,-1 0 1 16,-4 0 0 0,-3 0-2-16,1 0 1 0,-5 0 1 15,1 0-12-15,-1 0-6 16,1 0-16-16,-4 0-5 16,0 0-33-16,0 0-15 15,0 0-26-15,0 3-8 16</inkml:trace>
  <inkml:trace contextRef="#ctx0" brushRef="#br0" timeOffset="51676.18">13110 10828 344 0,'0'-19'129'0,"0"16"-100"0,0-3 15 0,0 6 3 16,0 0-8-16,0 0 1 15,0 0-11-15,0 0-3 16,0 9-15-16,0 7 2 16,3 6 3-16,1 3-4 0,-1 3-2 15,1-2-3-15,-1-1-2 16,1-6 1-16,-1 0 3 15,1-4-2-15,0 1-2 16,3-3-2-16,0-4 0 16,0 1-2-16,0-4-1 15,4 0 1-15,-1 1-1 16,1-4 2-16,3 0 1 16,-7-3-1-16,11 0-2 15,-11-3-2-15,7 0-1 16,-3-4 4-16,-4 4 3 0,0 3-19 15,0-9-9-15,7-4-24 16,-3 0-9-16,-1 1-19 16,1 2-7-16,-4 1-87 15</inkml:trace>
  <inkml:trace contextRef="#ctx0" brushRef="#br0" timeOffset="52066.27">13365 10822 316 0,'0'-3'121'0,"-4"3"-95"0,4 3 29 0,0-3 5 16,0 0-6-16,0 0 1 15,0 0-14-15,0 0-3 16,0 0-21-16,-3 3-4 0,3 9-1 16,0 7-3-16,3 10 0 15,1 2-3-15,-1 4 1 16,4 3 0-16,1-1 1 16,-5 8-4-16,4 5-1 0,0 4-3 15,-3-4-1 1,3 0 1-16,-4-6 2 0,1-9-8 15,0-13-1-15,-1-3-27 16,-3-3-13-16,4 0-30 16,-1-7-12-16,1-6-72 15,3-12-60 1,3-4 91-16</inkml:trace>
  <inkml:trace contextRef="#ctx0" brushRef="#br0" timeOffset="52772.11">10990 13147 308 0,'-7'3'115'0,"3"-3"-89"0,4 0 21 0,0 0 3 15,0 0-14-15,0 0-1 16,4 3 2-16,-1-3 3 16,5 0-21-16,2 3 7 0,1-3 4 15,7 0-5-15,-1 3 0 16,8-3-8-16,3 0-2 15,1 3-7-15,3-3 0 16,3 4-3-16,-3-1 0 16,-4 0-3-16,1 0 1 15,-4 0-2-15,-8 0-1 16,1 1 1-16,0-4 1 16,-11 0-3-16,3 0 0 15,1 3-19-15,-4 0-7 16,-3 0-28-16,3-3-12 15,-4 3-20-15,1 0-9 16</inkml:trace>
  <inkml:trace contextRef="#ctx0" brushRef="#br0" timeOffset="53099.64">11196 13594 412 0,'-8'0'154'0,"8"0"-120"0,0 0 10 0,0 0-2 16,0 0-11-16,4-3 2 16,10 0-6-16,-3-4 1 15,10 4-16-15,4 0-2 0,3-3 0 16,1 3-2-16,-5-4 1 15,1 1-5-15,4 0-1 16,-1 0-1-16,4 2-2 16,0 1 1-16,0 0 1 15,-4 0-23-15,0 0-8 16,1-4-32-16,-1 4-14 16,4 0-26-16,0-6-12 15,3-10-45 1</inkml:trace>
  <inkml:trace contextRef="#ctx0" brushRef="#br0" timeOffset="53642.44">11986 12961 284 0,'-11'9'107'0,"8"-2"-83"0,3-4 28 0,0-3 9 16,0 0-12-16,0 0-4 0,0 0-6 15,0 3 0 1,7 0-21-16,4 0 7 0,3-3 5 15,7 0-1-15,0 0 1 0,11 0-11 16,-3-3-4-16,2 0-4 16,1 0-2-16,0 0-3 15,-3-1-1-15,-5 1-3 16,-2 0-2 0,-5 0-4-16,5 0 0 0,-12 3-20 15,1 0-9-15,0 0-30 16,-1 0-10-16,1-3-16 15,-1 0-5-15,5-7-72 16</inkml:trace>
  <inkml:trace contextRef="#ctx0" brushRef="#br0" timeOffset="54378.55">12404 12545 312 0,'-10'0'115'0,"6"-3"-89"0,1 0 25 0,-1 3 6 16,4 0-14-16,-4-3 0 15,1 3-7-15,3 0 0 16,0-4-20-16,0 1 2 0,0-6 13 15,0-4-4-15,3-3-5 16,1-2-3-16,3-5-7 16,4 1-2-16,3 0 0 15,4 0 1-15,3 3-1 16,4 4-1-16,0 2 1 16,-1 7 4-16,1 3-4 15,-4 3 2-15,-3 6-1 16,-4 7 1-16,0 5-4 15,-3 4-3-15,-7 1-2 16,-1-1 0-16,-3 0-2 16,-3 0-1-16,-1-3 1 15,1-1-1-15,-1-2 0 16,0 0 2-16,1-3-3 0,-1-4 0 16,4 0-1-16,0 1 0 15,4-4 0-15,3 1 0 16,7-1 0-16,7 0 0 15,1-3 0-15,10 0 0 16,-8 1 2-16,5 2 2 16,-1 0-3-16,-3 1 0 15,3-1 1-15,1 3 0 16,-4 1 0-16,-1 2 0 16,1 1 0-16,-11 0 0 15,0-1 4-15,-3 1 2 16,-4 9 0-16,-7 0 1 15,-3 3-4-15,-8 3 0 16,-3 1-1-16,0-1 1 0,-4-3-2 16,-3 0-1-1,-4-2-2-15,-7-5 1 0,0 1-4 16,0-3-1-16,7-3-8 16,4-4-4-16,7-3-21 15,7-2-10-15,7-4-45 16,3 0-19-16,8-7-104 15</inkml:trace>
  <inkml:trace contextRef="#ctx0" brushRef="#br0" timeOffset="55041.83">12025 13604 352 0,'0'-4'132'0,"0"4"-103"0,0-3 21 15,0 0 1-15,4 0-6 16,3 0 3-16,7-4-10 16,7 1-3-16,11 0-19 15,11-4 3-15,3-2 2 0,0-1-3 16,-4 1 2-16,11-1-5 16,8-9-1-16,10 0-2 15,-1-3 0-15,1-4-4 0,-10 1-3 16,-8 3 0-1,0 0 1-15,-3 3-3 0,-1-1 0 16,4 5-1-16,-14 2-2 16,0 3 1-16,-7 1-1 15,-7 2 0-15,-4 4 2 16,-7 0 1-16,1-1 1 16,-8 4-2-16,0 0-2 15,0 0-8-15,-7 3-5 16,0 0-29-16,-7 6-10 15,0 4-37-15,0 2-16 16,-4 7-35-16,4-3-12 16,0 0 11-1</inkml:trace>
  <inkml:trace contextRef="#ctx0" brushRef="#br0" timeOffset="55548.59">12383 13796 380 0,'0'-16'143'0,"0"16"-112"0,0 0 14 0,0 0 0 16,0 3-8-16,0 7 2 15,4 8-8-15,3 5-4 16,0 2-15-16,3 6-1 0,1 1 2 15,0 2-1-15,3 4 1 16,0 3-1-16,0 6 0 0,0 1-4 16,1-1 0-16,-5-3-3 15,4 0 0-15,-7-9-6 16,11-7 1-16,-14-3 2 16,3-6 1-16,-4-3-4 15,1-7 1-15,-1 1-9 16,4-4-2-16,-7 0-18 15,4-6-9-15,0-3-16 16,-1-3-3-16,4-3-14 16,0-7-5-16,0-6-94 15</inkml:trace>
  <inkml:trace contextRef="#ctx0" brushRef="#br0" timeOffset="56299.05">12872 13714 260 0,'0'-16'99'0,"0"10"-77"0,0-4 22 0,-7 7 5 16,7 0-6-16,0 0-1 15,0 0-4-15,0 0-1 16,0-1-20-16,0 1 5 0,0 0 5 16,-3 0 0-16,-1 0 4 15,0-4-6-15,1 1-3 0,-1 0-1 16,1 0-1-16,3 2-5 16,-7 1-1-16,0 0-2 15,3 0 0-15,1 0-2 16,-1 0 1-16,-7 3-4 15,4 0-2-15,0 3 0 16,-3 3-1-16,-1 4 0 16,4 2 0-16,-11 4-2 15,7 6 1-15,1 6-2 16,3 7 2-16,0 3-2 16,7 0-1-16,0-1 1 15,3 1 1-15,4 0-1 16,0 0-1-16,0 3 1 15,4 3 1-15,7 0 1 0,-8 0 1 16,5-6-2-16,-1-3 1 16,4-4-4-16,-4 1 0 15,3-10-1-15,5-3-2 16,-1-4 5-16,7-5 1 16,-3-4 0-16,0-9-2 15,3-7 1-15,1-5-1 16,-1-7 0-16,-3-4 2 15,0-5-1-15,-11 3 2 16,-4-1-2-16,-2 1 2 16,-8 3-2-16,-8-1 2 0,-6 4-2 15,-3 3 2-15,-8 4-2 16,-4 2-1-16,1 4 1 16,0 6-1-16,3 6-3 15,7 6 0-15,-7 7-5 16,8 6-2-16,6 6-6 15,-3 1-3-15,3-1-18 16,11 0-6-16,0-2-38 16,0-4-13-16,11-7-117 15</inkml:trace>
  <inkml:trace contextRef="#ctx0" brushRef="#br0" timeOffset="61478.93">14449 9133 236 0,'0'-3'88'0,"-3"3"-69"0,-1 0 19 0,4 0 4 15,0 0-5-15,0 0 1 16,0 0-4-16,0 0-1 15,0 0-18-15,0 0 6 0,0 0 6 16,0 0-2-16,0 0 0 0,0 0-5 16,0 0-2-16,0 0-8 15,0 3-2-15,0-3-2 16,4 6-1-16,-1 1-1 16,5-1 2-16,-1 3 1 15,3 1 3-15,4-1-5 16,8 1-1-16,-5-1 2 15,8 4 3-15,0-1-4 16,0 1-1-16,0 0 0 16,0 2 0-16,-4 1 0 15,0-3 0-15,-10-1 0 0,6-2 2 16,-9-1-1 0,2-2 0-16,-3-1-3 15,0-3 1-15,-3 0-2 16,-1 0 2-16,1 0 0 0,-1 1 3 15,-3-4-3 1,0 0-2-16,0 0 0 0,0 0-1 16,0 0-9-16,0 0-4 15,0 0-26-15,0 0-10 16,0 0-28-16,4 3-11 16,0 3-44-16,3 0-18 15,3 1 27 1</inkml:trace>
  <inkml:trace contextRef="#ctx0" brushRef="#br0" timeOffset="61987.09">14857 9120 256 0,'0'-6'96'0,"-3"3"-75"0,3 0 17 16,0 3 1-16,0 0-4 0,-8 0 2 16,8 0 2-1,0 0 0-15,0 0-21 16,0 0 7-16,-3 0 3 0,-1 3 0 0,1 0 1 15,-1 3-8-15,1 4-2 16,-1 6-9-16,1 6-2 16,-1 6-2-16,1 10 1 15,-1 12-2-15,4 7 2 16,-4 0-2-16,4-4 0 16,0-2-3-16,0-4 1 15,-3-3 2-15,3-6 2 16,0-3-3-16,0-4-3 15,-4-6 0-15,4 0-1 16,0-9-3-16,0-3 2 16,0-4 3-16,0 1 1 15,0-4-1-15,0 0-2 16,0-6-13-16,0 0-4 0,0 0-33 16,0 0-15-16,0-3-24 15,0-3-9-15,4-7-68 16</inkml:trace>
  <inkml:trace contextRef="#ctx0" brushRef="#br0" timeOffset="62996.41">14995 9391 228 0,'-3'0'85'0,"-1"0"-66"0,1 0 19 0,-4 0 5 16,3 0-2-16,1 0 2 15,-1 0-1-15,0 0-2 16,1 0-21-16,3 0 8 0,0 0 4 16,0 0-1-16,0 0 0 15,0 0-4-15,0 0-1 16,0 0-6-16,0 0 1 0,0 0-7 16,0 0 0-16,0 0-6 15,0 4-2-15,3-1 0 16,5 0 1-16,-1 0-1 15,3 0 0-15,4-3-3 16,1 0 1-16,6 0 0 16,-3 0 1-16,6 0-2 15,5 0 1-15,-4 0 0 16,-1 0 3-16,-2 0-1 16,-5 0 0-16,1 0-3 15,-4 0-2-15,0 0 3 16,-3 0 0-16,0 0 1 15,-1 0 0-15,-6 0-2 16,-1 0-2-16,1 0 3 0,0 0 0 16,-1 0 1-16,-3 0 0 15,0 0 0-15,0 0 0 16,0 0-13-16,0 0-4 16,0 0-32-16,0 0-12 15,0 0-37-15,0 0-16 16,4 0-87-1</inkml:trace>
  <inkml:trace contextRef="#ctx0" brushRef="#br0" timeOffset="64751.38">15736 8884 228 0,'0'-9'88'0,"-3"6"-69"0,3-4 19 0,-4 4 4 16,4 0-2-16,0 0 3 15,-3 0-4-15,3 0 0 16,0-1-21-16,0 1 5 0,0 3 1 15,0 0-6-15,0 0 0 16,0 7-2-16,0 8 2 16,0 7 1-16,0 7 1 15,0 2-5-15,3 7-1 16,-3-3-6-16,4-4 0 16,-1-2-3-16,1-1 0 15,-1-3-3-15,-3-3 1 16,0-3-2-16,0 0-1 15,0 0 1-15,0 0-1 0,0-4 0 16,0-2 2-16,0-3-3 16,0-1 0-16,0-3-1 15,0 1 0-15,0-4-7 16,0 0-2-16,4-3-23 16,-1-3-10-16,1-4-24 15,-1 4-9-15,1-3-65 16,3 3-61-1,4 3 74-15</inkml:trace>
  <inkml:trace contextRef="#ctx0" brushRef="#br0" timeOffset="65199.94">15531 9385 240 0,'-15'13'90'0,"8"-10"-70"0,0 0 21 0,4 0 7 16,3-3-4-16,0 0 1 16,0 0-5-16,0 0-2 15,0 0-21-15,0 0-1 0,3 0 0 16,8 0 7-16,3 0 3 15,7 0 0-15,4 0 1 0,0 0-6 16,3-3-1-16,-3 0-5 16,0 0-1-16,0 0-2 15,0-1 0-15,-1-2-4 16,5 3 0-16,-1 0-3 16,0-3 0-16,-3-1-3 15,0 4 1-15,0 0-4 16,-4-3 0-16,-3 2 1 15,-4 1 2-15,-3 0-10 16,-4 3-2-16,0 0-19 16,-4 0-7-16,-3 3-25 15,0 4-11-15,-7-1-22 16,0 0-6-16,4 4-56 16</inkml:trace>
  <inkml:trace contextRef="#ctx0" brushRef="#br0" timeOffset="65743.78">15676 9628 348 0,'0'-3'132'0,"0"3"-103"0,0 3 18 0,0-3 1 0,0 0-9 16,3 0 0-16,1-3-7 16,3-1 0-16,0-2-18 15,4 0-1-15,-1-1-2 0,1 1-6 16,3 3-1-16,0 0 0 16,1 3 2-16,-1 3 3 15,0 0 5-15,-3 3 3 16,-4 4 2-16,0-1-4 15,-7 4-1-15,0 3-4 16,-4 0-1-16,-3 2-3 16,0 1 1-16,0 3-4 15,0 7-2-15,0-4 0 16,3-3-1-16,1 0 0 0,3-3 0 16,0-3-3-16,0-4 0 15,0 1 2-15,3-4 2 16,1 1 0-16,3-4 2 15,4-3-2-15,6-3 2 16,5-3-4-16,2 0 0 16,1-3 1-16,0 2 2 15,0 1-14-15,0 0-7 16,-1 0-21-16,1 0-8 16,-4 0-25-16,-3 0-9 15,0-1-20-15,-4 1-6 16,0 3-43-16</inkml:trace>
  <inkml:trace contextRef="#ctx0" brushRef="#br0" timeOffset="66975.96">16286 9161 296 0,'-4'0'110'0,"0"0"-86"0,4 0 27 0,0 0 5 16,0 0-6-16,0 0 3 15,0 0-10-15,0 0-2 16,0 0-23-16,0 0-4 15,0 0 0-15,0 0-6 0,4 0 0 16,3 4 2-16,4-4 4 16,3 0-4-16,4 0 2 15,-1 0-5-15,8 0-2 16,0 0-2-16,0 0 0 16,0 0 0-16,-1 0 1 15,-2 0-2-15,3 0 1 16,-11 0 0-16,0 0 1 15,-3 0-5-15,-1 0 1 16,1 0-2-16,-4 0 0 16,-4 0 0-16,4 3 0 0,-7-3-11 15,4 0-5-15,-4 3-25 16,0 3-11-16,-4 0-24 16,-3 1-11-16,0-1-89 15</inkml:trace>
  <inkml:trace contextRef="#ctx0" brushRef="#br0" timeOffset="67346.56">16293 9483 340 0,'0'0'129'0,"-4"0"-100"0,4 0 15 0,0 0 3 16,0 0-6-16,0 0 0 16,0 0-9-16,0 0-3 15,4 0-16-15,-1 0 5 0,8 0 5 16,-1 0-3-16,8 0-2 16,7 0-4-16,0 0-1 15,3 0-3-15,1 0-1 16,-1 0-3-16,0 0-1 15,-3 0-1-15,-4 0 2 16,-3 0-5-16,-4 0-1 16,0 0 2-16,-3 0 1 15,-4 0-12-15,0 0-4 0,-3 0-27 16,-1 0-9-16,1 0-50 16,-4-3-19-16,3-4-70 15</inkml:trace>
  <inkml:trace contextRef="#ctx0" brushRef="#br0" timeOffset="69466.03">16980 9054 244 0,'-7'0'93'15,"4"0"-72"-15,-4 0 27 0,7 0 9 0,0 0-8 16,0 0-1-16,-4 3-12 15,4-3-3-15,0 0-18 16,0 0 0-16,0 0 1 0,4 0 1 16,3 0 1-16,3 0 0 15,8 0 0-15,0 0-3 16,3 0 1-16,4 0-7 16,-4 0-1-16,0 0 0 15,1-3 0-15,-8 0-2 16,4 0-1-16,3 0-3 15,-11 0 1-15,5 0-2 16,-5 3-1-16,1 0-4 16,-4 0 0-16,0 0-29 0,0 3-11 15,-3 3-23-15,-1-3-9 16,1 0-65-16,14-12-70 31</inkml:trace>
  <inkml:trace contextRef="#ctx0" brushRef="#br0" timeOffset="70201.42">17324 8739 332 0,'-3'-3'126'0,"-1"3"-98"0,4 0 14 15,0 0 2-15,0 0-12 16,0 0 1-16,0 0-3 16,0 0 1-16,4-3-17 15,-1 0 5-15,4 0 4 0,4 0-3 16,3-4-2-16,4 4-6 16,3-3-2-16,0 3-2 15,1-1 2-15,-5 4 1 16,1 0 3-16,-4 0 2 15,-3 0-1-15,-1 0-1 16,-2 0-1-16,-1 4-1 0,-4 2 2 16,-3 0-7-16,-3 4-4 15,3-1-2-15,-7 1 1 16,3-1-3-16,0 0 0 16,1-2 1-16,-1-1 0 15,1 0 0-15,3 1 2 16,-4-1-1-16,4 0-1 15,0 1-2-15,0-1 1 16,0 0 1-16,4 4 2 16,-1-1-3-16,4 1 0 15,1-1-1-15,2 0 0 16,1 1 2-16,3-4 0 16,0 4-3-16,0-1 2 0,1 1 1 15,-1-1 2 1,7 4-1-16,-10-1-1 0,3 4 1 15,-4 0-1-15,1 3-3 16,0-4 2-16,-4-2 1 16,0 0 2-16,0-4 1 15,-7 0 1-15,0 4 2 16,0-3 3-16,-7 2-2 16,0-2-2-16,-4 2-2 15,1-2-3-15,-5-1 1 16,-6 1 1-16,-7-1-3 15,3-3 0-15,0-3-6 16,4 1 0-16,7-1-17 16,-4-3-7-16,7 0-36 15,4 0-15-15,11 0-17 0,-1 0-3 16,8-3-79 0</inkml:trace>
  <inkml:trace contextRef="#ctx0" brushRef="#br0" timeOffset="70783.28">16952 9527 316 0,'-11'6'118'0,"4"-3"-92"0,7-3 13 0,0 0-2 16,0 0 4-16,7-3 5 16,0-3-6-1,11 0-1-15,10-4-22 16,-3 1 5-16,7-1 2 0,4 1-4 0,3-1 1 16,0 1-6-16,17-1 1 15,12 1-3-15,-1-4 0 16,-3 4-5-16,-7-1-3 15,-8 4 0-15,1 0 1 16,-11 0-3-16,7 2 0 16,-7 1-1-16,-4 3-2 15,-3 0 1-15,-7 0-1 16,-4 0 0-16,-3 0 0 16,-4 0 0-16,-3 0 2 15,-1 0-6-15,-2 0 1 0,-5 3-21 16,-3-3-7-1,-7 7-39-15,-4-1-18 0,1 0-50 16,3 1-21-16,0-1 12 16</inkml:trace>
  <inkml:trace contextRef="#ctx0" brushRef="#br0" timeOffset="71251.8">17193 9747 328 0,'4'-22'123'0,"-4"16"-95"0,3-3 16 0,-3 5 2 16,0 4-12-16,0-3 0 15,0 3-10-15,0 0-3 16,0 0-12-16,0 7 8 0,4 5 5 16,-1 7 0-16,1 3 1 15,-1 7-3-15,1 5-3 0,-1 1-9 16,1-1-3-16,3-2-1 15,-7-4 2-15,4-2-5 16,-1-4-1-16,1-4 0 16,-1 1 0-16,1-3 0 15,-4-3 0-15,0-1-3 16,0-5 2-16,0-1-17 16,0 0-8-16,0-3-19 15,7-3-8-15,0-3-24 16,0-3-9-16,7-3-82 15</inkml:trace>
  <inkml:trace contextRef="#ctx0" brushRef="#br0" timeOffset="71883.53">17583 9681 304 0,'0'-3'112'0,"-4"3"-87"0,1 0 18 0,3 0 0 16,0 0 1-16,-7-3 3 16,3 0-8-16,4 0-1 15,-3 3-22-15,-1-3 4 0,1 3 1 16,-1-4 0-16,0 4-1 0,1 0-6 15,-4 4-4-15,0-4-1 16,0 6-1-16,-4 0-2 16,4 4 1-1,0 2-2-15,0 7 2 0,0 9-2 16,3 7 0-16,4 3-1 16,4 3 0-16,-1-3-5 15,4-1 1-15,0-5 0 16,4-4 2-16,0-3-1 15,3-6-1-15,0 0 1 16,4-6 1-16,-1 0-3 16,1-4 0-16,7-3 1 15,-11-3 2-15,4-3-1 16,3-3 2-16,-3-3 0 16,0 0 1-16,-1-4 0 0,-3 1 2 15,1-4-1-15,-5-3 2 16,-6-3-4-16,-4 1-2 15,-4-4 8-15,-3 3 4 16,-7 0-9-16,0 3-4 16,-4 0 2-16,-3 7 0 15,3 6-5-15,-7 9 0 16,4 3-8-16,0 7-1 16,7 0-17-16,3 0-9 15,4-1-24-15,7 1-9 16,3 0-17-16,5 0-8 15,6-4-75 1</inkml:trace>
  <inkml:trace contextRef="#ctx0" brushRef="#br0" timeOffset="72888.75">18228 8711 292 0,'0'-13'110'0,"0"10"-86"0,0-3 16 0,0 3 0 15,0 0-5-15,-4-1 2 16,1 1-3-16,-1 0-1 15,1 6-18-15,-1 4 4 0,-6 2 2 16,3 7 2-16,-1 12 1 0,1 16-5 16,0 16 1-16,0 3-5 15,4 6 1-15,-1 10-5 16,4 13-1 0,4 5-2-16,-1-5 0 0,4-4-2 15,0-3-1-15,8 0-1 16,2-3 0-16,5-3-5 15,2-16 1-15,8-10 0 16,0-9 2-16,4-9 1 16,-4-10 1-16,-1-6-5 15,-2-6 1-15,-4-7 0 16,-4-3 2-16,-3-3-6 16,-4 0 1-16,-4-3-23 15,-3-3-11-15,4-4-33 0,-11-2-14 16,4-4-54-16,3-3-23 15,0 0 20 1</inkml:trace>
  <inkml:trace contextRef="#ctx0" brushRef="#br0" timeOffset="73443.03">18678 9029 292 0,'7'-9'110'0,"-14"6"-86"0,7 3 24 0,0 0 5 16,0 0-8-16,-3 3 0 15,-1 6-14-15,1 7-7 16,-1 3-13-16,0 9 4 0,-3 4 2 16,0 9-3-16,0 12 2 15,0 7-5-15,0 3 1 16,0-6-5-16,0-4-2 16,3-5-2-16,-6-8-3 15,3-5 1-15,-1-3-1 16,1-7-3-16,4-3 2 15,-1-6-6-15,1-1 0 16,3-5-15-16,-4-1-5 16,1-2-22-16,3-7-6 15,0-7-24-15,0-2-10 16,3-10-56-16</inkml:trace>
  <inkml:trace contextRef="#ctx0" brushRef="#br0" timeOffset="73788.83">18487 9114 308 0,'-4'-6'115'0,"-3"3"-89"0,4-4 36 0,3 7 11 16,0 0-13-16,0 0-2 15,0 0-20-15,0 0-9 16,0 4-16-16,7 2-2 15,3 6 2-15,8 4-1 0,0 6 1 16,-1 10-5-16,5 12 0 16,-1 9-5-16,0 4-2 15,4-3 0-15,-4-4-1 16,4-9 0-16,0-3 0 16,0-7 0-16,-4-5 0 15,0-4-9-15,1-7-2 16,-8-2-27-16,0-4-11 15,0-2-16-15,0-4-7 16,-3-3-21-16,3-3-8 16,0-7-39-16</inkml:trace>
  <inkml:trace contextRef="#ctx0" brushRef="#br0" timeOffset="74212.06">18912 9316 312 0,'-21'0'115'0,"17"0"-89"0,-3 0 27 0,7 0 9 16,0 0-7-16,0 0 0 15,0 0-11-15,0 0-2 16,0 0-24-16,0 0-2 0,4 3 1 16,3 0 2-16,11 0 1 15,-1 0-7-15,8 1 0 16,0-1-6-16,0 0-2 15,3-3-2-15,-7 0-3 16,1 0 1-16,-1 0 1 16,-3 0-10-16,-4 0-4 15,0 0-32-15,-3 0-11 16,-4 0-34-16,0 0-11 16,3-3-88-16</inkml:trace>
  <inkml:trace contextRef="#ctx0" brushRef="#br0" timeOffset="75887.66">19543 9070 236 0,'0'-3'90'0,"0"3"-70"0,-4 0 24 0,4 0 6 16,-3 0-2-16,-1 0 2 16,4 0-6-16,-7 0-3 15,0 0-22-15,4 0 2 0,-4 3 0 16,3 0-5-16,-3 7 1 16,0-4-6-16,0 10 1 15,3-4-3-15,-3 14 2 0,4-4-2 16,3 19 0-16,0-7-1 15,10 20 0 1,-6-13-4-16,6 3-1 0,1-6-1 16,3-1-2-16,0-5 1 15,-7-4 1-15,4-3-1 16,0-2-1-16,-4-5 1 16,0-2-1-16,0-3-3 15,-3-4 2-15,-1 1-17 16,1-7-8-16,-1 0-35 15,1-6-16-15,-1 0-39 16,4-10-14-16</inkml:trace>
  <inkml:trace contextRef="#ctx0" brushRef="#br0" timeOffset="76184.22">19617 9313 360 0,'0'-3'134'0,"0"3"-104"0,0 0 18 0,0 0 0 15,0-4-9-15,0 1 0 16,4 0-16-16,0 0-6 16,3 0-10-16,-4 0-5 0,8-1-1 0,-4 1-1 15,7 0 2-15,-3 3-6 16,6 0 1-16,-2 0-26 15,6 0-10-15,-3 0-11 16,3 0-5-16,-3 0-11 16,-1 0-6-16,1 0-65 15</inkml:trace>
  <inkml:trace contextRef="#ctx0" brushRef="#br0" timeOffset="76581.11">19915 9152 312 0,'0'0'118'0,"0"0"-92"0,-3 0 19 0,3 0 5 16,0 0-8-16,0 0 0 15,0 0-10-15,0 0-3 16,0 6-16-16,0 1-1 0,3 8-1 16,1-2 0-16,-1 15 3 15,1-6-7-15,3 19-2 16,0-6-1-16,7 6 0 16,-10-10-5-16,6 1 1 15,-3-7 0-15,1 0 0 16,-1-6 0-16,0 0 2 0,-4-3-1 15,4-4-1-15,-7-2-8 16,4-4-3-16,-1 1-16 16,-3-4-8-16,0 0-25 15,0-6-10-15,0 0-23 16,4-13-8-16,0 3-28 16</inkml:trace>
  <inkml:trace contextRef="#ctx0" brushRef="#br0" timeOffset="76970.75">20043 9089 300 0,'0'0'112'0,"0"0"-87"0,3-6 20 0,-3 6 1 15,0 0-9-15,0 0-2 16,4 0-8-16,-1 0-5 16,5 6-12-16,-1 0 7 0,3 10 3 15,1-3-2-15,3 12 0 16,-3-3-2-16,3 19 0 16,-3-7 0-16,-1 14 0 15,1-10-4-15,3 3 0 16,-7-10-5-16,4 1-2 0,-11-7-2 15,0 0-3-15,0-3 1 16,0 0-1-16,-7-3-18 16,3-3-5-16,1-4-18 15,-1-2-6-15,0-1-28 16,4-3-10-16,0-2-54 16,8-8-57-1,-5 4 72-15</inkml:trace>
  <inkml:trace contextRef="#ctx0" brushRef="#br0" timeOffset="77451.32">20302 8638 288 0,'0'-15'110'0,"0"15"-86"0,3-7 18 0,-3 7 1 0,0 0-8 15,0 0 2-15,4 0-1 16,-1 0-1-16,11 10-18 16,1-4 7-16,9 13 6 0,-2-3-1 15,6 18 1-15,-7-5-6 16,8 34-3-16,-5-13-3 16,5 13-1-16,-4-9-3 15,-1 25 1-15,-2-20-6 16,-12 30-3-16,1-20-3 15,-7 3 0-15,-1-12-2 16,-6 0 2-16,3-9-13 16,-4-4-3-16,0-9-25 15,-3-4-8-15,4-5-29 16,-1-4-12-16,1-6-113 16</inkml:trace>
  <inkml:trace contextRef="#ctx0" brushRef="#br0" timeOffset="79073.39">14687 11049 288 0,'-4'-4'110'15,"1"4"-86"-15,3 0 22 0,0 0 4 0,0 0-16 16,0 0-2-16,0 0-13 16,0 0-1-16,3 4-11 15,1-1 9-15,3 3 4 0,4 0 1 16,-1 1-1-16,1 2 1 15,3 4-1-15,0-1-5 16,0 1-1-16,1 3-4 16,2-1-1-16,-6 4-3 15,7 0 1-15,-4 3-4 16,4 0 0-16,-4 3 1 0,0-6 2 16,-3 0-5-1,-1-3-3-15,-3-3 3 16,0-4 3-16,1 1-1 0,-5-4-2 15,1-3 0-15,-1 0-1 16,1 0-7-16,-4-3-3 16,0 0-32-16,0 0-12 15,3 0-24-15,1-3-6 16,3-6-92 0</inkml:trace>
  <inkml:trace contextRef="#ctx0" brushRef="#br0" timeOffset="79509.46">15091 11067 260 0,'0'-3'96'0,"-11"3"-75"0,8 0 19 16,3 0 4-16,0 0-5 15,0 0 1-15,-7 3-9 16,0 1-4-16,0 2-15 16,3 3 3-16,-3 4 3 0,0 3 3 0,0 6 2 15,0 9-4 1,3 17-1-16,1 11-8 16,-1-2-4-16,4 0-1 15,-7-4-1-15,3 1-2 16,-3 3-2-16,4 2 1 15,-1 1-1-15,1-6 0 0,3-10 2 16,-7-9-3-16,7-7-2 16,0-6-1-16,0-3 0 15,0-3 5-15,0-4 1 16,0-2-5-16,0-4 0 16,0 0-23-16,0-2-8 15,7-1-21-15,-4-6-7 16,4-7-69-1,11-3-69-15,-7-2 65 16</inkml:trace>
  <inkml:trace contextRef="#ctx0" brushRef="#br0" timeOffset="80080.24">15251 11468 320 0,'0'3'121'0,"0"0"-95"0,-8-3 22 0,8 0 3 15,0 0-15-15,0 0-1 16,0 0-9-16,8 3-2 0,-8-3-13 16,3 3 7-16,4-3 2 0,0 3-6 15,4-3-3-15,0 3 0 16,3-3 0-16,3 0-3 16,1 0-3-16,3 0 0 15,1 0-1-15,-5 0-2 16,1 0-2-16,0 0 1 15,-7 0 1-15,-1 4-1 16,1-4-1-16,-4 0-15 16,0 0-5-16,0 0-25 15,0 0-9-15,0 3-21 16,0-3-5-16,7 0-85 16</inkml:trace>
  <inkml:trace contextRef="#ctx0" brushRef="#br0" timeOffset="80530.91">15779 10938 252 0,'0'-6'96'0,"-7"6"-75"0,7-3 25 0,0 3 8 0,0 0 1 16,0 0 1-16,0 0-8 16,0 0-5-16,0 0-24 15,0 0 2-15,0 3 0 0,0 6-3 16,7 7 0-16,-7 3-6 15,3 6-2-15,1 0-2 16,-1 4 2-16,1 2-3 16,-1 1 1-16,-3 3-5 15,4-1 0-15,0-2-1 16,-1-1-2-16,-3-6 1 16,4-3-1-16,-4-6-7 15,3-3 0-15,1-1-24 16,-4-2-7-16,3-4-22 15,1 0-8-15,3-2-27 16,-4-4-12-16,8 0-36 16</inkml:trace>
  <inkml:trace contextRef="#ctx0" brushRef="#br0" timeOffset="81007.45">15708 11562 308 0,'-7'0'115'0,"7"3"-89"0,0-3 19 16,0 0 1-16,0 0-9 15,0 0 1-15,3 0-7 16,1 0 1-16,3-3-18 16,4 0 7-16,-8 0 6 0,4 3-9 15,4 0 0-15,3 0-4 16,4 0 1-16,3 0-6 15,4-3-3-15,7 3 1 0,3-4 0 16,1 1-3-16,-1 0-3 16,0 0 0-16,-6 3-1 15,-4 0 0-15,-4 0 2 16,-3 0-3-16,-4 0-2 16,4 0-25-16,-11 0-11 15,0 3-18-15,-4-3-5 16,1 3-23-16,-4-3-9 15</inkml:trace>
  <inkml:trace contextRef="#ctx0" brushRef="#br0" timeOffset="81535.67">15747 11839 328 0,'0'-3'123'0,"0"3"-95"0,-4-3 16 16,4 3 0-16,0-3-9 16,4-3 2-16,-1-4-4 0,1-3 0 15,3-2-18 1,4-1 2-16,3 0 1 0,4 4-6 15,3-1 1-15,4 7-6 16,3 3-2-16,4 3 4 0,-11 6 4 16,0 3 4-16,-3 4 4 15,-4 6-2-15,-3 6-2 16,-8 3-7-16,-6 4-2 16,-8-1-2-16,1-2-1 15,-1-4-3-15,-3 0-2 16,3-3 1-16,4 0-1 15,0-6-3-15,3 0 2 16,4-4 1-16,4-2 0 16,0-1-3-16,6 1 2 15,4-4 1-15,4-3 0 16,7-3 0-16,3-3 2 16,1 0-3-16,-1 0-2 15,-3 0 2-15,-4-1 2 0,-3 1-20 16,0 0-7-16,-4 0-27 15,0 0-9-15,-3 0-27 16,-1 0-9-16,8-4-81 16</inkml:trace>
  <inkml:trace contextRef="#ctx0" brushRef="#br0" timeOffset="82214.39">16456 11329 312 0,'-11'3'115'0,"11"-3"-89"0,0 0 14 0,0 0 1 15,0 0-10-15,4 3-1 16,3-3 1-16,3 3 3 16,8 1-19-16,0-1 7 0,3 0 2 15,0 0-1-15,4 0-2 16,3 0-9-16,-10 0-3 15,3 1-5-15,1-1-3 16,-5 0 2-16,1-3 0 16,0 0-19-16,-4 0-7 15,0 3-34-15,4 0-14 16,-11 0-34-16,4 4-13 16,3-4-25-1</inkml:trace>
  <inkml:trace contextRef="#ctx0" brushRef="#br0" timeOffset="82426.78">16665 11562 316 0,'0'0'118'0,"3"3"-92"0,4-3 24 16,-3 0 3-16,0 0-11 15,3-3 1-15,0 0-19 16,3 3-4-16,1 0-12 15,3 0-5-15,4 0-2 0,3 0-15 16,4 0-3-16,3 0-40 16,8 0-15-16,3-3-97 15</inkml:trace>
  <inkml:trace contextRef="#ctx0" brushRef="#br0" timeOffset="82917.57">17232 11190 236 0,'-7'3'90'0,"3"1"-70"0,1 2 21 15,3-6 7-15,0 0-6 16,0 0 0-16,0 0-4 0,0 0 1 16,0 0-21-1,0 0 7-15,0 0 5 0,0 3-1 0,3 0 3 16,8-3-9-16,-4 0-4 16,7 3-9-16,8 1-2 15,2-1-2-15,8-3-1 16,4 0-8-16,-1 3 0 15,1-3-34-15,-5 3-16 16,-2-3-30-16,-4 0-10 16,-1 0-77-1</inkml:trace>
  <inkml:trace contextRef="#ctx0" brushRef="#br0" timeOffset="83639.03">17608 10834 320 0,'-4'-6'121'0,"1"6"-95"0,-1 0 20 16,4 0 4-16,0 0-10 15,0 0 1-15,0 0-8 16,0 0-3-16,0-3-16 16,4-3-4-16,-1-1 0 0,4-2 0 15,11-4 2-15,-11 1-4 0,7-1 0 16,0 0-1-16,4 1 1 16,0 2 0-16,0 4 2 15,-1 3 4-15,-3 3 1 16,1 3 0-16,-5 3 4 15,-3 7-5-15,0 9 0 16,-7 3-8-16,0 4-2 16,-7-1 0-16,0 0 2 15,0-3-1-15,0-2 2 16,7-8-6-16,-7 1-1 16,3-7-2-16,1 1 0 15,3-4 0-15,0 1 0 16,3-1 2-16,1 0 0 15,3 0-3-15,7 4 2 0,4-4-1 16,7 4 0 0,3-1 0-16,1 1-2 0,-1-1 0 15,-3 4 3-15,0-1 0 16,-4-2 3-16,-3-1-1 16,-4 4 2-16,-4-4 0 15,1 4 1-15,-11-1 2 16,0 4 3-16,-14 3-2 15,0 6-2-15,-11 4-2 16,-4 2 0-16,-2-3 0 16,-1-2 1-16,0-7-2 15,3-7-2-15,1-2-6 16,7-4-4-16,3-3-8 0,4-3-3 16,0-3-25-16,7-3-7 15,-1-1-13-15,8-2-4 16,4-1-12-16,0-2-4 15,6-1-74 1</inkml:trace>
  <inkml:trace contextRef="#ctx0" brushRef="#br0" timeOffset="84252.11">17250 11590 364 0,'-4'0'134'0,"4"0"-104"0,0 0 9 0,0 0-1 16,0 0-9-16,0 0 1 15,4-3-9-15,3 3-2 16,7-3-11-16,7 3 4 0,8-3 3 16,10 3 2-16,7-3 1 15,3 0 0-15,-3-4 0 16,-3 1-5-16,3 0-3 16,11-1 3-16,3 1 2 15,4 0-8-15,0 0-2 16,-4-1-3-16,-7 4 1 15,-3 0-2-15,-15 0 2 16,0 3-2-16,-6 0 2 0,-4 0-2 16,-4 0-1-16,-3 0 1 15,-4 0-1-15,-4-3 2 16,-2 3 3-16,-1 0-11 16,-4 0-3-16,-3 0-38 15,0 0-14-15,0 0-31 16,0 0-10-16</inkml:trace>
  <inkml:trace contextRef="#ctx0" brushRef="#br0" timeOffset="84749.05">17512 11767 300 0,'4'-16'112'0,"-4"13"-87"16,0 0 13-16,0 3 1 0,0 0-6 15,0 0 14 1,7 9-13-16,-4 7-18 16,4 9-1-16,4 4 1 0,0 2-2 15,-1 1 2-15,1-1-5 16,-1-3-1-16,1 1-4 15,-4 2-1-15,0-6-1 16,0-2 0-16,4-1-2 16,-7-7 1-16,-1-2-2 15,1 0-1-15,-1-4-6 16,1-3-4-16,-1 1-19 0,1-1-8 16,-1-6-19-16,1-3-5 15,-1-4-31-15,5-2-14 16,6-4-18-1</inkml:trace>
  <inkml:trace contextRef="#ctx0" brushRef="#br0" timeOffset="85468.73">17934 11745 252 0,'3'-3'96'0,"-3"6"-75"0,0-3 17 15,0 0 1-15,0 0-4 16,0 0 2-16,0 0-1 16,0 0 0-16,0-3-19 15,0-1 5-15,0 1 2 0,0 0-1 16,-3 0-2-16,-1 0 0 15,1-3-1-15,-4 2-5 16,0 1 1-16,-4 0-3 16,0 0 0-16,1 0-1 15,-1 3 2-15,0 0-5 16,1 0-3-16,-1 3-1 16,0 3 1-16,1 1-3 0,-1 5 0 15,1 4-3-15,2 3-1 16,1 6 1-16,0 3 2 15,4 1-1-15,-1 2-1 16,4-2 3-16,0-1 0 16,4-3-4-16,-1 0 1 15,4 1 0-15,4-8 2 16,0 1-1-16,3-3-1 16,4 0 1-16,3-4-1 15,4 1 0-15,-1-3 0 16,5-4 2-16,-1-3 1 15,1-3-1-15,-5-3 1 16,1-3 0-16,-4-1 3 0,-3-2-1 16,-4-1 0-16,0-2 1 15,-3-1 1-15,-4-3-1 16,-3 1 1-16,-4-1 0 16,0 0 1-16,-7 0-4 15,-4 4-3-15,-3 5 0 16,-7 4-1-16,-4 6-5 15,0 7-1-15,-3 3-8 16,-4 5-2-16,7 1-7 16,4-3 0-16,3 0-19 15,7 0-8-15,4-4-20 16,7-6-6-16,7-2-16 0,11-11-6 16,-4-12-43-1</inkml:trace>
  <inkml:trace contextRef="#ctx0" brushRef="#br0" timeOffset="86654.83">18501 10689 204 0,'0'-3'77'0,"0"3"-60"0,0-3 15 0,0 3 4 15,0 0-3-15,0 0 3 16,-7 0-3-16,3-3 0 16,4 3-18-16,-3 0 9 0,3 0 5 0,0 0 0 15,-4 0 3-15,-3 6-9 16,0 10-4-16,0 19-3 16,3 15 0-16,4 10-4 15,4 0 0 1,-1 3-1-16,5 19 3 0,-1 12-1 15,7-2 2-15,0-7-4 16,4-13-1-16,-1-3-4 16,1-2-1-16,0-8-3 15,0-2 1-15,-4-6-2 16,7-7 2-16,-7-7-2 16,4-5-1-16,3-7 1 15,-10-6-1-15,3-3-18 16,-3-4-5-16,-4-2-24 15,-4-4-10-15,4 0-32 0,-7-9-11 16,11-9-62 0</inkml:trace>
  <inkml:trace contextRef="#ctx0" brushRef="#br0" timeOffset="87135.58">19043 11014 288 0,'4'-13'110'0,"-4"10"-86"0,0-3 22 16,0 6 4-16,-4 0 1 16,4 0 5-16,0 0-12 15,0 0-4-15,0 0-22 16,0 6-2-16,0 4-2 0,-3 5 1 16,-1 7 1-16,1 7-4 15,-8 5-2-15,0 14-4 16,-3 8-1-16,0 7-3 15,0-9 1-15,3-4-2 16,4-9 2-16,-7-3-2 0,7-10-1 16,0-2-2-16,0-7 1 15,3-4-8-15,1-2-2 16,-1-4-14-16,0-2-4 16,1-1-16-16,3-6-4 15,0 0-20-15,-7-6-9 16,3-7-82-1,4-9-36-15,0-13 100 16</inkml:trace>
  <inkml:trace contextRef="#ctx0" brushRef="#br0" timeOffset="87475.48">18760 11001 328 0,'-7'-3'123'0,"3"0"-95"0,1 0 22 15,3 3 4-15,0 0-7 16,0 0-1-16,0 0-21 16,0 0-10-16,3 6-9 15,4 4 4-15,7 5 5 0,8 4-3 16,6 6 1-16,4 4-6 16,3 9-2-16,4 9-2 15,-7 3 0-15,0 1-2 16,-7-7 2-16,-4-6-2 15,0-4 2-15,-3-5-2 16,-4-7-1-16,1-3 1 0,-5-4-1 16,1-2-14-16,-1-1-3 15,-2-2-7-15,-1-1 0 16,0-2-22-16,-4-4-8 16,4 0-21-16,0-3-5 15,8-6-69 1</inkml:trace>
  <inkml:trace contextRef="#ctx0" brushRef="#br0" timeOffset="87871.76">19486 10900 340 0,'-3'0'129'0,"3"0"-100"0,0 0 18 15,0 0 3-15,0 0-15 16,0 0 0-16,0 4-11 16,0-4-3-16,3 15-12 15,4 11 1-15,4 2 1 0,-4 3-2 16,4 4 0-16,-1 3-3 15,-3-3-1-15,1-7-6 16,2 13 1-16,-3 9 0 0,0-6 2 16,0-9-1-1,-3-16-1-15,0-3-17 0,-1-1-6 16,4-2-18-16,-3-7-6 16,-1 1-13-16,4-7-2 15,-7 0-73 1,4-7-56-16,-1 1 76 15</inkml:trace>
  <inkml:trace contextRef="#ctx0" brushRef="#br0" timeOffset="88140.81">19313 11219 324 0,'-4'3'123'0,"4"-3"-95"0,4 0 14 0,-4 0-1 0,7 0-3 15,-4 0 2-15,15-3 0 16,14-4 0-16,-4 1-22 16,8 0-4-16,-4-1 0 0,3 1-6 15,-7 0-2-15,1 0-3 16,3-1 0-16,0 1-9 16,-1 3-1-16,-2-3-25 15,-4 2-11-15,-1-2-20 16,-6 3-8-16,0 0-48 15,-7-4-74 1</inkml:trace>
  <inkml:trace contextRef="#ctx0" brushRef="#br0" timeOffset="88576.66">19883 10778 344 0,'-7'-4'129'0,"7"4"-100"16,0 0 24-16,0 0 5 0,0 0-15 15,0 0-2-15,0 7-12 16,0-1-6-16,7 19-13 16,4 19 5-16,3 0 2 0,0 4-5 15,-3-10 1-15,0-7-4 16,3 16 0-16,3 19-5 16,-2-6-3-16,2-3 0 15,-10-10 1-15,4-9-1 16,-4-6-1-16,0-7 1 15,0-6-1-15,-3-4-11 16,-1-2-5-16,5-4-19 16,-8-2-5-16,0-1-19 15,0-12-58-15,0-4 15 16,0 1-54 0</inkml:trace>
  <inkml:trace contextRef="#ctx0" brushRef="#br0" timeOffset="88921.34">20043 10589 312 0,'3'-4'115'0,"-3"4"-89"0,15-3 27 0,-15 6 9 0,7 1-4 15,-4-1 2-15,11 9-13 16,15 10-7-16,10 13-22 16,10 22 2-16,4 9 1 0,-3-3-3 15,-4 0 0-15,-7 0-4 16,-7 3 1-16,-7 7-4 16,-7-1 1-16,-1-3-5 15,-13-9-2-15,-4-6-2 16,-4-7-3-16,-3-6-10 15,-3-6-4-15,-5-7-24 16,5-9-8-16,3-3-40 16,-4-4-17-16,4-2-100 15</inkml:trace>
  <inkml:trace contextRef="#ctx0" brushRef="#br0" timeOffset="90903.39">14761 13081 264 0,'-3'-7'101'0,"3"7"-78"0,-4-3 15 0,4 3 4 16,0 0-3-16,-3 0 1 0,3 0-4 15,0 0 0-15,0 0-20 16,-4 0 6-16,4 0 2 0,0 0-1 16,0 3-2-16,0 7-5 15,0 2-2-15,7 4-4 16,4 9 1-16,0 4-2 16,-1 2 2-16,4 4-2 15,1 3 0-15,2-4-1 16,5-2 0-16,-8-4-2 15,0-3 1-15,0-6-6 16,0-3-1-16,-3 0 0 16,0-4 2-16,-4-2-1 15,0-4-1-15,-4 0 1 16,1-2-1-16,3-1 0 16,-7 0 0-16,0-3-5 15,0 0 1-15,0 0-29 0,0 0-13 16,3 0-27-16,5-3-10 15,-1-4-28-15,7-5-12 16,-4-7-11 0</inkml:trace>
  <inkml:trace contextRef="#ctx0" brushRef="#br0" timeOffset="91340.15">15105 13065 228 0,'4'-6'88'0,"-4"6"-69"16,-4 0 17-16,4 0 5 0,0 0-7 16,-7 3 3-16,0 0-6 15,-4 0 1-15,4 3-18 16,0 1 7-16,4 5 3 0,-1 4 1 15,1 3 0-15,-1 9-1 16,4 13 0-16,0 6-7 16,0 4 0-16,-3-1-8 15,-1 4-1-15,-3 9-6 16,-4 19-2-16,1 0 0 16,-1-7 2-16,0-9-1 0,4-9 2 15,4-10-4-15,-8-6 0 16,8-6 1-1,-1-7 0-15,4-6 0 0,0-6 0 16,0-3 0-16,0-4 0 16,0 1-7-16,4-4 0 15,3-3-26-15,3-6-10 16,4 0-36-16,4-7-12 16,3-5-71-1</inkml:trace>
  <inkml:trace contextRef="#ctx0" brushRef="#br0" timeOffset="91849.6">15293 13402 260 0,'-3'0'96'0,"3"3"-75"0,-4 0 30 0,4-3 9 15,0 0-13-15,0 0-3 16,0 0-10-16,0 3-4 16,0 1-16-16,4-4 7 0,3 0 5 15,0 0-3-15,3 0 1 16,5 0-13-16,2 0-4 15,5 0-3-15,2 3 0 16,1-3-2-16,0 3-2 0,-4 0-2 16,4 0 1-16,-11 0-26 15,4-3-11-15,3 0-23 16,-7 0-10-16,1 0-19 16,2-3-6-16,-3-6-36 15</inkml:trace>
  <inkml:trace contextRef="#ctx0" brushRef="#br0" timeOffset="92266.07">15779 12989 256 0,'0'-9'96'0,"0"6"-75"0,0-4 14 0,0 7 1 15,0 0-4-15,0 0 1 16,0 0-3-16,0 0 1 16,0 0-17-16,0 0 3 0,0 10 3 15,0-1 0-15,0 4 3 16,0 3-4-16,3 2 0 15,1 5-6-15,-1 2 0 16,1 3-8-16,-1 4-1 0,1-1-2 16,3 4 1-1,-3-4-2-15,3-2-1 16,-4-4-2-16,1-3 1 0,3-3-1 16,-7-4 0-16,3-2-18 15,-3-3-7-15,4-4-24 16,0-3-10-16,-1-3-9 15,1-3-2-15,3-3-67 16</inkml:trace>
  <inkml:trace contextRef="#ctx0" brushRef="#br0" timeOffset="92749.21">15619 13689 304 0,'-7'3'115'0,"4"-3"-89"0,3 0 12 0,0 0 1 15,0 0-3-15,0 0 0 16,0 0-2-16,3 0-1 16,4-3-18-16,0-4 4 0,7 1 2 0,1 0-3 15,2-4 2-15,5 1-5 16,2-4 1-16,5-3-3 16,6 1 2-16,8 2-6 15,10 0-3-15,0 4-1 16,-3 0 1-16,-4-1-1 15,-4 1 0-15,-13 2-3 16,-4 1-2-16,-4 3 3 16,-3 0 0-16,-4 0-4 15,-4-1-1-15,-3 1-15 16,1 3-4-16,-5-3-16 16,1 3-6-16,-4 0-19 0,0 0-9 15,0 0-21 1,-7 0-7-16,-4 0-40 15</inkml:trace>
  <inkml:trace contextRef="#ctx0" brushRef="#br0" timeOffset="93271.74">15782 13849 316 0,'-3'3'121'0,"3"1"-95"0,0-8 25 0,0 4 2 16,0 0-8-16,0 0 0 0,0-3-14 15,0 0-7-15,0-3-13 16,3 0-3-16,4-4-1 0,4-3 1 16,7 1 2-16,7-4-1 15,3 4 0-15,0-1-1 16,1 3 0-16,-1 4 4 15,-3 3 3-15,-4 3 3 0,-3 3 1 16,-4 7-2 0,-3 5 2-16,-8 11-8 15,-3 2-2-15,-7 3-5 16,-7-2-1-16,3-1-1 16,-7 0-2-16,4-2-2 15,0-1 1-15,7-6 1 16,-7 0 2-16,7-4-3 15,3-2 0-15,4 0-1 0,0-4-2 16,7-3 3-16,4 1 2 16,7-4 0-16,3-3-1 15,7 0 1-15,1-3 1 16,-1 0-1-16,0-4 2 16,-3 1-2-16,-4 0-1 0,1 2-8 15,-12 1-5 1,5 0-26-16,-1 0-10 15,0-3-37-15,-7 3-15 16,11-4-96 0</inkml:trace>
  <inkml:trace contextRef="#ctx0" brushRef="#br0" timeOffset="93979.34">16481 13273 276 0,'-8'0'104'0,"5"0"-81"0,3 0 20 15,0 0 6-15,0 0-7 16,0 0 0-16,0 0-8 16,0 0-4-16,3 0-16 15,5 0 4-15,2 0 5 0,4-3 1 16,4 3 3-16,3 0-9 16,1-4 0-16,2 4-5 15,-2-3 0-15,-1 0-7 16,-3 0-4-16,-1 0 1 15,1 0 0-15,0 0-4 16,-8-1 1-16,1 1 0 16,0 3 2-16,-4 0-21 0,0 0-9 15,0 0-17-15,-7 0-7 16,0 0-19-16,0 7-7 16,0 2-88-1,0 0-40-15,4 4 108 16</inkml:trace>
  <inkml:trace contextRef="#ctx0" brushRef="#br0" timeOffset="94235.48">16573 13575 332 0,'-11'6'126'0,"11"-2"-98"0,0-4 10 0,0 0-1 0,4 0 1 16,3 0 6-16,3 0-3 15,4 0-3-15,4-4-21 16,0 1-1-16,0 0 0 0,3 0-8 16,0-3-4-16,4 3-1 15,0-1 0-15,3 1-10 16,1 3-5-16,-5 0-27 16,1 0-10-16,0 0-24 0,-7 0-8 15,-1 0-85 1</inkml:trace>
  <inkml:trace contextRef="#ctx0" brushRef="#br0" timeOffset="95466.89">17236 13238 276 0,'-4'13'104'0,"4"-7"-81"0,-7 0 23 0,7-6 3 0,0 0-2 16,0 0 4-16,0 0-17 15,0 0-8-15,0 0-15 16,0 0-1-16,7 0 3 0,-3-3 8 16,6 0 5-16,8 0-8 15,3 0 0-15,4 0-7 16,3-1 1-16,-6 1-7 15,2 0-1-15,1 3-2 16,-4 0 1-16,1 0-2 16,-5 0 2-16,-2 3-18 0,-5 0-6 15,1 1-26-15,0-1-7 16,-1 0-21 0,1-3-7-16,-4-3-82 15</inkml:trace>
  <inkml:trace contextRef="#ctx0" brushRef="#br0" timeOffset="96485.9">17565 12939 248 0,'0'0'93'0,"0"0"-72"0,-3 0 20 0,3 0 4 0,0 0-1 16,0 0 3-16,0 0-4 16,0 0-2-16,-4 0-22 15,1 0 6-15,-1 0 5 0,0 0-5 16,1-3 0-16,3-4-10 16,3 1-4-16,5-7-4 15,2-2-2-15,1-1-1 16,3-3 2-16,0 3-3 15,0 1-2-15,4 2 2 16,-7 3 2-16,-1 1 0 16,-3 3 2-16,-3 3 0 15,0-1 3-15,-1 1-1 16,4 0 2-16,-7 0-4 16,4 3-2-16,-4 0-2 15,0 0-3-15,0 0 1 0,0 0 1 16,0 0-3-16,0-3 0 15,0 3 3-15,0 0 3 16,0 0 2-16,0 0 1 16,0 0-4-16,3 0-3 15,1 0-3-15,-1 3 1 16,8 0 1-16,-4 0 0 16,4 0 0-16,3 4 0 15,0-1 0-15,0 0 0 16,4 1-3-16,0 2 2 15,-1 1 1-15,1-1 2 16,0 4-1-16,-4-1-1 16,0 4 3-16,0 0 0 15,-3-1-1-15,0 1 1 0,-8 0 0 16,-3 0 3-16,-3-1-1 16,-4 1 0-16,-4 0-6 15,-3-3 1-15,0-1-2 16,-1-2-2-16,5-1 9 15,-1-3 6-15,4 1-7 16,0-4-2-16,3 0-7 16,4-3-1-16,0 0 5 0,0 0 2 15,0 0-2 1,4 0-1-16,3 0-2 0,4 0 3 16,3 0-2-1,4 0-1-15,3 0 0 0,4 0 3 16,3 0-2-16,0 3 1 15,1 3 2-15,-4 1 0 16,-1-1 0-16,-2 0 0 16,-5 1-3-16,-3-1 2 15,-3 0 1-15,0 1 2 16,-4-1-1-16,0 3 2 16,-4 4 4-16,-3 3 6 15,-3 3-7-15,-4 3-1 16,-4 3-3-16,-3 3-2 15,-7 0 1-15,-4-2 1 0,-3-4-8 16,-4-7-3 0,0-2 0-16,0-3 3 0,4-1-15 15,6-3-5-15,5-3-29 16,9 1-12-16,-2-1-14 16,10-3-4-16,3 3-31 15,8-3-14-15,0-3 6 16</inkml:trace>
  <inkml:trace contextRef="#ctx0" brushRef="#br0" timeOffset="97267.9">17381 13597 288 0,'-11'3'110'0,"8"1"-86"0,-1-4 18 0,4 0 3 16,0 0-11-16,0 0 0 15,0 0-8-15,0 0-2 16,4 0-13-16,3 0 9 0,10-4 6 15,1 1 3-15,11 0 5 16,6 0-7-16,4-3-2 16,0 2-1-16,0-2 0 15,11-3-7-15,6-1 0 16,15 1-6-16,4-4-1 16,-8 1-4-16,-3-1 1 15,-11 0-4-15,0 4 0 16,0 0 1-16,0-1 0 15,-6 4-2-15,-5-1-2 16,-6 1-2-16,-5 3-1 0,-13 0 6 16,0 0 3-1,0 0-10-15,-11 3-2 0,0 0 3 16,-4 3 3-16,-3 3-17 16,-3-3-8-16,-4 0-25 15,0 0-8-15,-4 4-25 16,0-1-8-16,-3 0-57 15,4 1-64 1,2 5 72-16</inkml:trace>
  <inkml:trace contextRef="#ctx0" brushRef="#br0" timeOffset="97735.64">17647 13821 288 0,'0'-25'110'0,"0"15"-86"0,0 1 9 0,0 6-3 0,0 0-5 16,0-1 2-16,0 4-2 16,0 0 2-16,0 0-15 15,3 4 11-15,1 5 6 0,3 7-2 16,0 6 1-16,0 3-6 16,4 3-2-16,-1 1-5 15,1-1 1-15,0 0-7 16,-4-2-1-16,3-1-4 15,-6-3-3-15,3 0 0 16,0-3 1-16,0 0-3 16,-3-4-2-16,-1 1-12 15,1-3-2-15,-1-4-25 16,4-2-10-16,0-7-6 16,1-4 0-16,2-2-12 15,1-3-6-15,3-4-57 16</inkml:trace>
  <inkml:trace contextRef="#ctx0" brushRef="#br0" timeOffset="98472.83">18097 13742 272 0,'0'-6'104'0,"0"6"-81"0,-4-3 9 0,1 3 1 0,3-3-8 16,0-1 0-16,0 1 0 15,0 0 1-15,-4 0-14 16,1-3 6-16,-1-1 5 0,1 1-1 16,-1 0 1-16,0-1 1 15,1 1 0-15,-4 0-5 16,3 3-1-16,1 0-2 15,-8-1 3-15,4 1-9 16,0 0-1-16,0 0 1 16,3 0 4-16,1 3-2 15,-4 0 3-15,0 3-10 16,0 6-3-16,-1 4 0 16,-2 3 1-16,3 6 1 15,0 3 0-15,0 3-2 16,3 4-2-16,4-1 3 15,4-2 0-15,-1-1-4 0,4-3 1 16,4 0-2-16,-4-2 0 16,4-5 4-16,3 1 1 15,0-3-1-15,0 0-2 16,4-4 1-16,-1-2 1 16,1-1-3-16,0-2 0 15,0-7 1-15,-1 0 2 16,1-4-1-16,0 1 2 15,0-3-2-15,-1-3-1 16,1-1 1-16,0 1 1 16,-1-4-1-16,-9 0-1 15,-1 1 1-15,-4-1 1 16,-3 1 3-16,-3-1 2 0,-8 0-3 16,0 4-3-16,-3 3 0 15,0 6-1-15,-4 3 0 16,1 3 2-16,2 4-3 15,1 2 0-15,0 1-6 16,3-1 0-16,4 1-15 16,0 3-3-16,4-4-25 15,3 1-10-15,3 0-17 0,4-4-7 16,0-6-78 0,11-6-54-1,-4-16 93-15</inkml:trace>
  <inkml:trace contextRef="#ctx0" brushRef="#br0" timeOffset="105840.92">18753 12989 208 0,'3'-9'77'0,"-3"9"-60"0,0-3 13 0,0 3 3 16,0 0-2-16,0 0 4 15,0 0 1-15,0 0 2 16,0 0-21-16,0 0 13 0,0 0 4 16,0 0-5-16,0 0-2 0,0 0-4 15,0 6-3-15,0 0-4 16,0 10 0-16,0-3 0 15,-3 15-1-15,-1-3 1 16,1 26 0-16,-1-11-6 16,0 14-4-16,-3-10-3 15,0 7-3-15,0-11 1 16,0 5-1-16,4-8 0 16,-1 1 2-16,0-3-1 15,1-7-1-15,-1-3-2 16,1-3-1-16,-1-6 2 15,4 0 2-15,-7-3-5 16,7-4-1-16,0 0-9 16,0-2-2-16,0-1-13 0,0-3-4 15,0 0-18-15,0-6-6 16,0 0-7-16,0-6 0 16,0-1-80-1</inkml:trace>
  <inkml:trace contextRef="#ctx0" brushRef="#br0" timeOffset="106320.35">18568 12980 284 0,'-7'-3'107'0,"7"3"-83"0,0 3 19 16,0-3 3-16,0 0 0 15,0 0 2-15,0 0-7 16,0 0 0-16,0 0-23 16,0 0-4-16,0 0 0 0,0 0-4 15,7 6 2-15,-3-3 6 16,6 10 3-16,1-4-2 15,7 10 1-15,-4-3-5 0,14 19-1 16,-6-7-4 0,20 25 1-16,-6-8-4 0,13 5 1 15,-6-9-5-15,-4 0 0 16,0-6-1-16,-7-1-2 16,-8-5 1-16,1-1-1 15,-7-3 0-15,0 0 2 16,-4-9-1-16,-3 0 2 15,-1-4-11-15,-3-2-4 16,0-1-19-16,0-2-5 16,-3-1-27-16,0 0-11 15,-1 1-33-15,1-7-12 16,-1 0-38 0</inkml:trace>
  <inkml:trace contextRef="#ctx0" brushRef="#br0" timeOffset="120657.42">19284 13125 320 0,'-7'0'121'0,"7"0"-95"0,-7 3 22 0,7-3 3 16,-3 3-6-16,3 0 3 15,0-3-10-15,0 0 0 16,0 0-22-16,0 0 2 0,0 0 0 16,0 0-4-16,0 0 0 0,0 0-4 15,0 3-1 1,0 0 1-16,3 1 4 16,1-1-8-16,10-3-1 15,0 0-1-15,7 0 0 16,-3 0 0-16,7 0 2 15,-4 0-3-15,4-3-2 16,-4 3 2-16,0-4 0 16,-3 4-1-16,0 0-2 0,-4 0 1 15,-3 0 1-15,-1 0-1 16,-3 0-1-16,0 0 1 16,1 0 1-16,-5 0-3 15,4 0-2-15,-7 0-14 16,4 0-4-16,-1 0-24 15,1 0-12-15,-1 0-24 16,1 0-10-16,-1 0-94 16</inkml:trace>
  <inkml:trace contextRef="#ctx0" brushRef="#br0" timeOffset="121604.05">19784 12542 312 0,'-11'0'115'0,"11"0"-89"0,-3 3 21 0,3-3 3 15,0 0-5-15,0 0 0 16,0 0-9 0,0 0-5-16,0 0-17 15,-7 0 7-15,7-3 2 0,0 0-5 0,7-4 0 16,-7 1-9-16,11-3-1 15,3 2 0-15,0-2 2 16,0-1 1-16,4 4 1 16,-4 0-4-16,7 0 0 15,-10 2 4-15,7 4 2 16,-4 0 1-16,0 4 1 16,-3-4-6-16,-1 6-2 15,-3 0-2-15,0 4 1 16,-3-1-2-16,-4 4 2 15,0-4-6-15,0 4-3 16,0-4 1-16,0 1 0 0,0-1 1 16,0-3 2-1,0 1-1-15,0-1-1 0,0-3-2 16,0 0 1-16,0 0-1 16,3 1 0-16,1-1 0 15,7 0 0-15,-4 0 0 16,3 0 0-16,1 0-3 15,3 4 1-15,0-4 2 16,4 3 1-16,-4 0 1 16,8 7 2-16,-5-4-1 15,5 7-1-15,-5-3 1 16,5 3-1-16,-8-4 2 16,-4 7 3-16,1 0 0 15,-4 3 2-15,-3-3 0 0,-8 6 3 16,1-3-5-16,-8 3-1 15,0-6-4-15,-6 3-3 16,-1-6 2-16,0 0 2 16,4-4-7-16,-7 1-1 15,3 0-7-15,4-4-4 16,3-3-21-16,0 1-8 16,4-1-43-16,7-6-20 15,0 0-101 1</inkml:trace>
  <inkml:trace contextRef="#ctx0" brushRef="#br0" timeOffset="126498.21">19781 13298 272 0,'0'0'101'0,"0"0"-78"0,0 0 22 0,0 0 4 16,0 0-6-16,0 0 1 15,0 0-4-15,0 0-3 16,0 0-20-16,0 0 1 0,0 0 2 16,0 0-5-16,0 3 0 15,0 0-3-15,3 0 2 16,1 1 2-16,10-4 2 16,-4 0-4-16,12-4 2 15,-5 1-7-15,12-3-1 16,-8 0 0-16,7-4 0 15,-3 1-7-15,4-4 0 16,-5 4 1-16,8-4 1 0,-7 4-4 16,11-1 1-16,-8 1 2 15,11-1 1-15,-11 1 3 16,4-1 1-16,-4 4-3 16,1 0-1-16,-4-1-1 15,-1 1 1-15,-2 0-2 16,-1 0-1-16,-3 2 1 15,-4 1-1-15,-3 0 0 16,-1 0 0-16,1 3 0 16,-4 0 0-16,4 0-3 15,-8 0 2-15,4 0-10 16,-3 3-3-16,-1 0-17 16,4 0-8-16,-7 1-26 0,4 2-8 15,-1 0-30-15,-3 4-13 16,0-4-36-1</inkml:trace>
  <inkml:trace contextRef="#ctx0" brushRef="#br0" timeOffset="127082.9">19972 13531 280 0,'0'-3'107'0,"0"3"-83"0,-4-3 19 0,4 3 3 16,0 0-2-16,0 0 3 15,0 0-9-15,0 0-3 16,0 0-19-16,0 0 5 0,4 6 3 15,-1 0 1-15,5 10 2 16,-1-3-9-16,3 18 0 16,-3-6-5-16,4 16 0 15,-4-9-7-15,4 9-4 16,-4-10 3-16,0 1 1 16,4-4-2-16,-8-3-3 15,1-3 0-15,-1-3 1 16,1-3-1-16,-1-3-1 15,1-1-2-15,-1-2 1 16,-3-4-10-16,0 0-3 16,0 1-26-16,0-4-12 0,0 0-21 15,4-6-9-15,-1 0-73 16,8-13-61 0,0 3 85-16</inkml:trace>
  <inkml:trace contextRef="#ctx0" brushRef="#br0" timeOffset="127819.74">20372 13481 252 0,'4'-7'96'0,"-4"7"-75"0,0-3 10 0,0 3 1 16,0 0 2-16,0 0 4 15,-4 0-5-15,4 0 0 16,-3 0-19-16,-1 0 5 0,1-3 4 16,-1 0-3-16,1 0 0 0,-1 0 0 15,-3-4 0 1,4 1-3-16,-5 0 2 15,1 3 1-15,0-4 0 16,0 4-5-16,0 0 1 16,0 0-5-16,-4 0 1 15,4 0-5-15,-3 3 1 0,3 0-3 16,-4 6 0-16,4 0-3 16,-4 4 1-16,4-4 0 15,0 6 3-15,0 1-1 16,0 6 0-16,0 0-3 15,3 6 1-15,1-3-4 16,3 16 0-16,0-7 1 16,3 10 2-16,1-6-1 15,6 3 2-15,-2-7-2 16,9-2-1-16,-3-4 3 0,11-3 0 16,-7-3-4-16,10-7-1 15,-3 1 3 1,3-7 1-16,-6 1 0 15,3-7-2-15,-8 0 3 0,5-7 0 16,-12 4-1-16,4-9 1 16,1 2 0-16,-5-12 3 15,-3 3-1-15,-3-6 0 16,-1 6-1-16,-3-3 0 16,0 3-2-16,-10 3 1 15,3 1-4-15,-11 8 0 16,4 4-6-16,-11 22 0 15,7-3-8-15,-3 15-1 16,3-5-13-16,4 2-4 16,0-6-29-16,10 0-11 15,1-6-40-15,10-7-17 16,0 1-29-16</inkml:trace>
  <inkml:trace contextRef="#ctx0" brushRef="#br0" timeOffset="134275.79">15924 12621 236 0,'0'0'90'0,"0"0"-70"0,0 0 6 15,0 0-3-15,0 0-7 16,0 0 3-16,0 0-1 16,0 0 0-16,0 0-9 15,0 0 10-15,0 0 7 0,-4 3-5 0,1 3 0 16,-4 7-6-1,0 9 1-15,0 19-5 0,0 19 1 16,-4 3-7-16,-3 15-1 16,0 26-2-16,-1 7-2 15,1 2 5-15,0 13 1 16,0 3 2-16,0-6 2 16,0-13-5-16,-1-9-3 15,5-6-1-15,3-10-1 16,0-16-7-16,7-15 0 15,3-17-30-15,1-11-11 16,3-17-120 0</inkml:trace>
  <inkml:trace contextRef="#ctx0" brushRef="#br0" timeOffset="135504.54">20830 12794 272 0,'-4'-10'101'0,"4"10"-78"0,0 0 15 0,0 0 4 16,0 0-14-16,0 0-1 15,0 0-14-15,0 0-3 16,0 7-6-16,0-4 8 0,7 16 5 15,-3-3-3-15,6 9 0 16,-2-3-8-16,2 9-2 16,4-6-2-16,-7 7-2 15,4-7-2-15,0 7 1 16,-1-7-1-16,5 6-2 16,-12-5-15-16,4 2-5 15,0-6-4-15,0-3 0 0,0-3-13 16,-3-7-4-16,0 1-86 15</inkml:trace>
  <inkml:trace contextRef="#ctx0" brushRef="#br0" timeOffset="135780.57">20755 13131 308 0,'18'0'115'0,"-18"0"-89"0,14-6 14 0,-14 6 1 15,14-3-14-15,-3-1-3 16,10 1-10-16,-3 0-4 16,10-3-5-16,-10 3-4 0,7-4 0 15,-4 4-4-15,0-3 0 16,1 0-23-16,-8 2-10 15,0 1-19-15,4 0-8 16,-4 0-70 0</inkml:trace>
  <inkml:trace contextRef="#ctx0" brushRef="#br0" timeOffset="136196.15">21191 12362 284 0,'-3'-12'107'0,"3"12"-83"0,-7-3 21 0,7 3 5 15,-4 0-10-15,4 0 0 16,0 0-17-16,0 0-6 16,0 0-10-16,0 0-3 0,4 18 2 15,-1-2 1-15,8 9 3 16,-4-3-3-16,4 10-2 16,-1-7-2-16,4 16 0 15,1-9-4-15,2 18 0 16,-3-9 1-16,4 3 0 15,-4-6 0-15,4 0 0 16,-4-10-14-16,0-3-5 16,-3-3-12-16,0-3-6 15,-1-3-13-15,-3-3-6 16,0-4-89 0</inkml:trace>
  <inkml:trace contextRef="#ctx0" brushRef="#br0" timeOffset="136631.14">21177 13090 312 0,'0'-3'115'0,"0"3"-89"0,0 0 10 0,0 0-2 16,0 0-8-16,0 0-1 15,4 0-5-15,-1 0 0 16,8 0-11-16,-1 0 3 0,15-3 2 15,-3 0-5-15,9-1-3 16,-2 1-1-16,6-3 1 16,-6 0-1-16,2-1 2 15,-2 1-6-15,-1 0-1 16,-3-1 0-16,0 4 0 16,-7 0-22-16,-1 0-8 15,1 0-14-15,-7 3-5 16,-1 0-31-16,-3 0-11 0,0 0-36 15</inkml:trace>
  <inkml:trace contextRef="#ctx0" brushRef="#br0" timeOffset="137078.32">21344 13392 312 0,'0'-3'118'0,"0"3"-92"0,10-12 17 0,-10 12 1 15,7-7-13-15,-3 1-1 16,7-10-8-16,-1 4-2 16,4-4-11-16,1 3-1 0,6 1 2 15,-7 2 0-15,0 7 4 16,-3 0 4-16,3 12 3 15,-3-2 2-15,-4 12 1 16,0-4-7-16,-4 11 0 16,1-4-4-16,-4 6 0 15,0-3-5-15,-4 4 0 16,4-7-5-16,0 6 0 16,0-6-1-16,0 3-2 15,0-6 1-15,0 0-1 16,0-3-3-16,4 0 0 0,-4-1 2 15,7-5 2-15,-3-1-5 16,6-6 1-16,-3 1-28 16,11-8-11-16,-7 1-30 15,6-3-12-15,-2 0-83 16,2-1-63 0,1 4 94-16</inkml:trace>
  <inkml:trace contextRef="#ctx0" brushRef="#br0" timeOffset="138597.87">14978 15500 228 0,'-4'-3'85'0,"1"3"-66"0,-1-3 19 16,4 3 3-16,0 0-6 16,-4 0 2-16,1 3-8 15,3-3-1-15,0 0-15 16,0 0 3-16,0 0 2 0,0 0-4 0,0 0 0 16,0 0-4-16,0 0-1 15,0 3 1-15,0 0 1 16,11 0 3-16,3 4 4 15,7 2-4-15,11 4 0 16,0 6-4-16,7 6-1 16,-4 3-1-16,-3 4 2 15,0 2-5-15,-4 1-1 16,1-3-2-16,-4-1-2 16,-1-6 3-16,-2-6 0 15,-1-3-1-15,-3-4-2 16,-4-2 1-16,-4-1 1 15,-2-2 1-15,-1-1 1 16,-4-3 0-16,1 0 0 0,-1 0-5 16,1 1 1-16,-4-4-31 15,0 0-14-15,7-4-26 16,-7-2-10-16,3-3-70 16,8-10-54-1,0-3 84-15</inkml:trace>
  <inkml:trace contextRef="#ctx0" brushRef="#br0" timeOffset="139153.47">15488 15298 204 0,'0'-12'77'0,"0"6"-60"0,-7-7 13 0,3 7 3 16,1-1-6-16,-1 1-1 15,1 0 1-15,-1-1 0 16,4 1-14-16,0 0 8 0,-3 3 2 15,3 0 6-15,0-1 2 0,-4 1-3 16,1 0-3-16,3 3-2 16,0 0-3-16,-4 6-4 15,1 10 0-15,-1 9-7 16,4 7-1-16,0 3-2 16,0 2 1-16,4 7-2 15,-1 19 0-15,1 19-3 16,-1 0 1-16,1 0-2 15,-4 6 2-15,0 16-2 16,0 0 2-16,0-12-2 16,0-10-1-16,0-10 1 15,3-9-1-15,-3-6 0 16,4-10 0-16,-4-9 2 16,0-10 1-16,0-6-6 15,3 0 0-15,1-6-4 0,-1-7 0 16,1-2-21-16,3-4-8 15,4-3-33-15,3-3-13 16,4-4-87 0</inkml:trace>
  <inkml:trace contextRef="#ctx0" brushRef="#br0" timeOffset="140564.71">15811 15560 240 0,'-4'3'90'0,"1"-3"-70"0,-1 3 24 0,4-3 4 15,0 0-3-15,0 0 0 16,0 0-16-16,0 0-7 16,0 0-13-16,0 0-4 0,4 3-1 15,-1-3 6-15,4 0 4 16,4 0 1-16,3 0 4 15,7 0-7-15,4-3 1 16,7 0-4-16,3 0 2 16,1 0-4-16,-1 0-2 15,-6-1 0-15,-1 1-1 16,-7 3 0-16,1 0 0 0,-12 0-2 16,1 0-2-16,-1 0 1 15,-2 0-1-15,-1 0 0 16,0 0 2-16,-4 0 1 15,1 0 1-15,-4 0-18 16,3 0-5-16,-3 0-24 16,0 0-8-16,0 3-8 15,0 4-4-15,0-1-89 16</inkml:trace>
  <inkml:trace contextRef="#ctx0" brushRef="#br0" timeOffset="140969.79">15913 15916 276 0,'-14'6'104'0,"11"1"-81"0,-1-4 20 0,4-3 6 16,0 0-16-16,0 0-4 15,0 0-8-15,0 3-1 16,4 0-11-16,3-3 6 0,3 0 4 16,5 0-1-16,2 0 1 0,8-3-4 15,3 0 1-15,1 0 0 16,3-1-1-16,0-2-5 16,0 3-2-16,-11 0-4 15,4 0-1 1,-4-1 1-16,0 1 2 0,-3 0-3 15,-4 3-2-15,0 0-3 16,-3 0 1-16,-1 0 1 16,-2 0 2-16,-1 0-32 15,0 0-14-15,0 0-25 16,0 0-7-16,-4 0-36 16,12-12-78-1</inkml:trace>
  <inkml:trace contextRef="#ctx0" brushRef="#br0" timeOffset="141751.82">16569 15487 264 0,'-10'7'101'0,"2"-4"-78"0,1 0 20 0,7-3 2 16,0 0-8-16,0 0 1 16,0 0-20-16,0 0-6 15,4 3-7-15,-1-3 9 0,5 3 8 16,2-3 0-16,4 0 1 16,0 0-1-16,4 0-2 15,3 0-2-15,1-3 1 0,-5 0-6 16,1 0-3-16,0 0-5 15,0 0-4-15,-1-1 0 16,1 1 1-16,0 3-1 16,-8-3 2-16,1 3-2 15,0 0-1-15,-4-3 1 16,0 3-1-16,0 0-20 16,-7 0-7-16,4 0-24 15,-1 0-7-15,1 0-10 16,3 0 0-16,3-3-84 15</inkml:trace>
  <inkml:trace contextRef="#ctx0" brushRef="#br0" timeOffset="142798.13">17090 14993 272 0,'-3'0'104'0,"-1"0"-81"0,1 3 14 0,3-3-1 16,0 0 1-16,0 0 4 16,0 0-7-16,-4 0-1 15,4 0-18-15,0 0 6 16,0 0 3-16,0-3-4 0,0 0-1 16,4-4-7-16,3 1 0 15,7-3-5-15,-4-1 1 16,5-2-1-16,-1-1 1 15,0 0-4-15,0 4-1 16,0 3 5-16,1 3 3 16,2-1 0-16,1 4 3 15,-7 0-1-15,3 4 2 16,0 2 1-16,0 0 2 16,-10 4-4-16,-1 2 0 15,-3 4-6-15,0 0 0 0,-3-1-3 16,-1 4 2-16,-6 0-4 15,2-3-2-15,5 0 0 16,-1-4-1-16,1 1 0 16,-1-4 0-16,1-2-3 15,3-1 2-15,0-3-1 16,0 0-2-16,0 0 0 16,3 4 3-16,4-4-5 15,4 0 2-15,3-3 0 16,0 3-1-16,8 0 1 0,2 0 3 15,5 4-2 1,3-1 1-16,0 4 0 0,-1 2 0 16,-2 1 2-16,-4-1 2 15,-4 1-1-15,-3 0 2 16,-4-1-4-16,0 1 0 16,-3-1 10-16,-8 4 5 15,-3 0 0-15,-3 3 2 16,-8 0-9-16,-3 0-4 15,-15-1 0-15,-2-2 2 16,-5-3-4-16,1-1-3 16,-8-2-4-16,11-1 1 15,4-2-4-15,3-1-1 16,7 0-15-16,4-6-6 16,4 0-31-16,2 0-12 15,8-3-10-15,4 0-1 0,10 0-96 16</inkml:trace>
  <inkml:trace contextRef="#ctx0" brushRef="#br0" timeOffset="143339.76">16945 15809 304 0,'-11'12'112'0,"8"-5"-87"0,-1-4 18 0,4-3 0 16,0 0-14-16,0 0-5 16,0 0-2-16,4 0 0 15,6 0-12-15,4-3 12 0,11-4 7 0,4-2-2 16,10-4 1-16,-7-2-6 15,3-4-4-15,8-6-6 16,6 2 0-16,11 1-5 16,4 4-2-16,0-1 0 15,-7 6 1-15,-8 0-1 16,-6 4 0-16,-4 0-6 16,-4 2 1-16,-3 4 0 15,-7 0 2-15,-4 3-1 16,-3 0-1-16,-4 0 1 15,-3 0 1-15,-4 0 1 16,0 0 1-16,0 0-5 16,-7 0 1-16,0 6-33 15,0 4-13-15,0 2-26 16,-7 1-9-16,0-1-26 0,3 1-9 16,4 0-22-1</inkml:trace>
  <inkml:trace contextRef="#ctx0" brushRef="#br0" timeOffset="143852.35">17225 16039 276 0,'0'-3'104'0,"-4"3"-81"0,4 0 18 16,0 0 4-16,0 0-4 15,0 0 2-15,0 0-6 16,0 0-2-16,0 0-20 16,0 0-2-16,0 0-2 0,4 9 5 15,3 7 4-15,-3 9-4 0,6 10-1 16,4 6-1-16,1 0 4 16,-1 0-8-16,0-7-1 15,0 1-5-15,0-7-1 16,0 1-3-16,-3-7-1 15,0-3 3-15,-1-4 3 16,-3-2-4-16,0 0-3 16,-3-4-4-16,0-3-1 15,-1 1-21-15,1-4-8 16,-1 0-22-16,4-3-8 16,-7-6-5-16,4-4 1 15,3-2-78 1</inkml:trace>
  <inkml:trace contextRef="#ctx0" brushRef="#br0" timeOffset="144572.95">17643 15929 272 0,'0'-4'101'0,"-3"4"-78"0,-1 4 13 0,4-4 0 15,0 0-6-15,-3 0 2 16,3 0-7-16,-4 0-1 16,-7 0-13-16,8 0 7 15,-1-4 4-15,-3 1 2 0,0 3 1 16,0-3-1-16,0 0 2 15,0 3-5-15,0 0-1 16,0 0-5-16,-4 0-1 16,0 3-6-16,1 0 0 15,3 4-3-15,-8 2 0 16,5 4-1-16,-1 2 0 16,4 7 0-16,0 7 0 15,3 9-5-15,4 6 1 16,4 3 2-16,3-3 1 15,4-3-1-15,3-6-2 0,4-4 1 16,-4-3 1-16,4-5-3 16,3-5 0-1,-7-2 1-15,4-3 0 0,3-4 0 16,0-2 0-16,1-4 0 16,2-3 2-16,1 0-3 15,0-3 0-15,-4-4 5 16,0-2 2-16,-3-7 2 15,-4-6 0-15,-3-6-2 16,-7-4-1-16,-4 1 1 16,-4-1 1-16,-3 4 1 15,-4 3 0-15,-3 6-2 16,-4 6 1-16,1 7-6 0,-1 6-3 16,0 9 1-16,4 10 0 15,0 9-2-15,3 4 2 16,4-1-10-16,-3 1-3 15,10-1-11-15,0-2-2 16,3-1-14-16,4-6-4 16,-3-3-14-16,3-3-5 15,7-7-5-15,-3-9 0 16,6-6-85 0</inkml:trace>
  <inkml:trace contextRef="#ctx0" brushRef="#br0" timeOffset="145129.01">18175 15380 260 0,'0'0'99'0,"0"0"-77"0,-4 0 13 0,4 0 3 16,0 0-2-16,0 0 0 15,0 0-2-15,0 0 1 16,0 0-19-16,0 0 4 0,0 0 3 16,0 13 5-1,0 3-5-15,0 6-2 16,0 6-1-16,0 7 0 15,0 9-9-15,-3 9-2 16,-1 1-5-16,1-4-1 16,-1-5-1-16,4-5 1 0,0-8-4 15,0-7 0-15,0-6-8 16,0-3-2-16,0 0-12 16,0-7-5-16,0 0-16 15,0-2-5-15,0-7-27 16,0 0-11-16,0-10-64 15</inkml:trace>
  <inkml:trace contextRef="#ctx0" brushRef="#br0" timeOffset="145532.41">17941 15409 384 0,'-7'0'143'0,"7"0"-112"0,-4 3 14 0,4-3-2 16,0 0-12-16,0 0 2 16,-3 3-13-16,3 3-4 15,7 1-9-15,7 2 2 0,4 4 3 16,7 2 0-16,3 7 3 15,-3 10-4-15,3 9-1 16,4 6-4-16,-7 4-1 16,7-4-1-16,0-3 0 0,3-3 0 15,0-10 2-15,1-2-5 16,-4-7-1-16,0-6 0 16,-7-4 2-16,-1 1-3 15,-6-4 0-15,0-2 1 16,-11-1 0-16,0 0-22 15,-4-3-10-15,-3 0-46 16,0-3-17-16,-3-3-103 16</inkml:trace>
  <inkml:trace contextRef="#ctx0" brushRef="#br0" timeOffset="148700.28">21553 13641 284 0,'0'-3'107'0,"0"3"-83"0,0 0 26 0,0 0 6 15,0 0-8-15,0 0 1 16,-4 6-14-16,1-2-6 16,-1 2-17-16,4 0 3 0,-3 1 3 15,3-1-4-15,0-3 0 16,0 0 3-16,0-3 1 16,0 0 4-16,0 0 3 0,0 0-4 15,3 0-1-15,-3 0-7 16,4-3-3-16,-1 0-3 15,4 0 0-15,-3 0-4 16,7-1-2-16,-4 1 2 16,7-3 2-16,-4 3-7 15,8-4-3-15,-4 1 11 16,8-3 8-16,-5 2-7 16,8-2-3-16,-4 3-3 15,4-1-1-15,-7 1-3 16,3 0 2-16,0 3 1 15,-10-1 2-15,0 1-1 16,-1 0-1-16,-3 0 3 16,1 0 0-16,-1 3-15 0,-7 0-6 15,0 0-60 1,0 0-23-16,0 0-132 16</inkml:trace>
  <inkml:trace contextRef="#ctx0" brushRef="#br0" timeOffset="152858.81">18678 15475 248 0,'-3'-3'93'0,"3"3"-72"0,-7 3 18 0,7-3 5 16,0 0-1-16,0 0 2 16,-4 3-12-16,0 0-3 15,4 0-17-15,0-3 10 0,-7 3 4 16,7-3-1-16,0 0-1 16,0 0-7-16,0 0-1 15,0 0-8-15,0 0-1 16,0 0 5-16,7 0 3 15,-7 0-4-15,8-3 1 16,-1 3-6-16,10-3 1 16,-2 0-3-16,16 0 0 15,-9 0-3-15,13 0 1 16,-3-1 0-16,3 1 3 0,-6 0-1 16,6 0 0-16,-6 0-3 15,-5 0-2-15,-2 3 3 16,-5 0 0-16,-2 0-1 15,-1 0-2-15,-4 0 1 16,-2 0 1-16,-1 0-1 16,3 0-1-16,-10 0 1 15,4 0-1-15,-1 0-11 16,1-3-3-16,-1 3-35 0,1 0-15 16,0 0-27-1,-4 0-8-15,0 0-79 16</inkml:trace>
  <inkml:trace contextRef="#ctx0" brushRef="#br0" timeOffset="153354.79">18809 15169 236 0,'-3'-12'88'0,"3"12"-69"0,-4-3 24 16,4 3 5-16,-3 0-3 15,3 0 0-15,0 0-5 16,0 0-2-16,0 0-21 15,0 0 5-15,0 0 5 0,0 0-6 16,0 9-2-16,0 0 0 16,10 17 2-16,-3-7-2 15,8 15-2-15,-1-5-5 16,3 8 0-16,-2-5-3 16,6 18 0-16,-7-9-3 15,0 22-1-15,-3-12-1 0,3 2 0 16,-7-9-2-1,4-3-2-15,-1 7 1 16,-2-8-1-16,-1-11-3 16,-4-13 2-16,1-4 1 0,-1 1 0 15,1-4-7-15,-4 1-3 16,0-4-34-16,3-3-16 16,1 0-29-16,-1-6-9 15,1 0-76 1</inkml:trace>
  <inkml:trace contextRef="#ctx0" brushRef="#br0" timeOffset="158294.14">19582 14892 220 0,'0'-13'82'0,"0"13"-64"0,-4-9 20 16,4 9 3-16,0-3-1 16,0 0 0-16,0-4 1 15,0 4 1-15,0 0-23 16,0 0 11-16,0 0 7 0,0 0 0 16,0-1 0-16,0 4-9 0,0 0-3 15,0 0-8-15,0 10 0 16,0-1-6-16,0 7-1 15,0-3-4-15,0 9-1 16,0-6-3-16,0 2-2 16,0-2 1-16,0 0 1 15,0 0-3-15,0-4 0 16,0 4 1-16,0-6 0 16,0-1 0-16,0-3 0 15,0 1 0-15,0-1 0 16,0-3 0-16,0 0 0 15,0 0 0-15,4-3 0 16,0 0 0-16,3-3 0 16,-4 0 0-16,4 0 0 0,0 0 0 15,8 0 0-15,-5-1-3 16,8 4 2-16,-4 0 1 16,11 4 2-16,0-1-1 15,0 3-1-15,-4 0 1 16,4 4-1-16,-4-4 0 15,0 4 2-15,-3-4 10 16,-4 0 4-16,0 0 6 16,-10 4 1-16,3-1-8 15,-11 10-4-15,1-3-6 16,-11 9-4-16,3-6 0 16,-10 6 1-16,3-6-3 15,-3 0 0-15,-1-3-8 0,1-4-2 16,3-2-7-16,1-4-2 15,3-3-29-15,-1-3-13 16,5 0-22-16,3-9-11 16,0 3-96-1</inkml:trace>
  <inkml:trace contextRef="#ctx0" brushRef="#br0" timeOffset="158758.35">19586 14813 288 0,'-8'3'110'0,"8"-3"-86"0,-7 7 27 16,7-7 5-16,0 6-8 16,0 0 1-16,0 4-7 15,0-1-4-15,0 1-21 16,0-4 3-16,0 0 3 0,0 1-6 16,4-1 1-16,-1 0-2 15,8-3 2-15,-4 1-6 0,11-8 1 16,0 4-4-16,14-6 0 15,-4 0-5-15,14-7-1 16,-6 4 1-16,6-4 0 16,-6 4-2-16,-8-4-2 15,1 4-2-15,-5-1 1 16,1 4 1-16,-11 0 2 16,1-1-14-16,-1 4-5 15,-4 0-29-15,-3 6-12 16,1-3-25-16,-5 6-11 15,1 1-90 1</inkml:trace>
  <inkml:trace contextRef="#ctx0" brushRef="#br0" timeOffset="159284.98">19462 15840 336 0,'0'0'126'0,"0"0"-98"0,3-6 17 0,-3 6-1 15,4-3-4-15,-1 0 0 16,4-4-4-16,0 4 0 16,11-6-20-16,-11 3 2 0,14-4 2 15,-10 1 0-15,10-4 0 16,-3-3-4-16,17-3-2 15,-6 4-2-15,20-11 0 16,-10 8-4-16,11-8 0 16,-7 7-5-16,-1 1-2 15,-6 2 0-15,-5 0 1 16,-2 3-1-16,-8 1-1 16,0 2 1-16,-6 4 1 15,-1 0-3-15,-4-1-2 0,5 1-18 16,-12 6-9-16,1 0-33 15,-1 0-14-15,1 0-18 16,-4 6-5-16,0 1-67 16</inkml:trace>
  <inkml:trace contextRef="#ctx0" brushRef="#br0" timeOffset="159796.03">19681 15960 280 0,'0'-13'107'0,"0"13"-83"0,-3-9 19 0,3 9 3 0,0 0-4 16,0 0 1-16,0-3-3 16,0 0-3-16,0 3-20 15,0 0 5-15,0 0 2 0,0 0-6 16,0 6 0-16,0-3-2 15,7 13-1-15,-4-4-3 16,8 23 0-16,0-6-3 16,3 15 2-16,-4-7-4 15,5 4 1-15,-1-9-5 16,0-1-2-16,4-2 0 16,-11-4-1-16,3-6 0 15,1 0 0-15,-7-4-7 16,3-2-3-16,0-3-19 15,0-4-8-15,-7 0-19 16,3-9-7-16,1 3-30 16,0-13-11-16,-1 4-49 15</inkml:trace>
  <inkml:trace contextRef="#ctx0" brushRef="#br0" timeOffset="160424.59">20046 15859 296 0,'0'-3'112'0,"0"3"-87"0,-3-3 22 0,3 3 3 0,0 0-12 16,0 0-2-16,-4 0-7 15,1 0-1-15,-1 0-16 16,1 0 2-16,-4-3 2 0,3 0 3 16,-3-1 3-16,3 1-1 15,-3 0-1-15,4 0-2 16,-4 3 1-16,3 0-4 16,-3 0 1-16,0 0-7 15,0 3-3-15,0 0-1 16,3 7-1-16,-6-4-2 15,2 7 1-15,5-1-4 16,-1 10 0-16,4-6 1 0,4 19 0 16,-1-7 2-16,5 16 1 15,-5-9-4-15,8 6 1 16,-4-7 0-16,7-2 2 16,-3-7-1-16,6-3-1 15,-10-3-2-15,11 0 1 16,-4-3 1-16,11-7 2 15,-4-2-1-15,8-7-1 16,-4 0 3-16,7-13 0 16,-11 3 3-16,0-18 3 15,-3 6 0-15,-11-9 2 16,0 5-2-16,-11-2 0 16,1 6-3-16,-11 3-1 15,0 3-3-15,-8 7-2 0,5-1-2 16,-12 14 1-16,8-1-12 15,0 19-7-15,3-3-20 16,0 6-8-16,8-6-38 16,-5-3-17-16,8-4-103 15</inkml:trace>
  <inkml:trace contextRef="#ctx0" brushRef="#br0" timeOffset="171623.19">14552 15122 220 0,'-7'-22'82'0,"4"19"-64"0,-1-3 22 16,1 6 4-16,-1 0 4 15,4 0 3-15,0 0-14 16,0 0-5-16,0 0-19 15,0 0 5-15,0 0 3 0,0 0-5 16,0 0-1-16,0 9-7 16,4 7 0-16,6 12-1 0,8 13 3 15,-4 6 1 1,7 7 3-16,4 6-1 16,0 12 0-16,0 20-7 15,0 2-2-15,-1 1 0 0,-6 9 2 16,0 6-5-16,0-3-1 15,-1-9 2-15,1-10 1 16,0-3-1-16,7 3-2 16,-8 3 3-16,5-2 2 15,-1-17 0-15,-3-9 0 16,-1-3-1-16,-3-10 2 16,-3-6-3-16,0-3 0 15,-1-6-1-15,-3-7-2 16,4-2 1-16,-7-4-1 0,3-3 0 15,0-1 0-15,0 5 0 16,0-1 2-16,0 3-1 16,0 0-1-16,0-3 1 15,0-3 1-15,-3-3-3 16,10-4 0-16,-14-2 1 16,4-1 0-16,-1-2 0 15,4-4 2-15,0 0-1 16,4-3 2-16,0 0-2 15,-1 0-1-15,1 0 1 16,3 0-1-16,0 0 0 16,0-3 0-16,1 0 0 15,-1-1 0-15,-4-2 0 16,5 0 2-16,-1-1-1 16,3 1 2-16,5-3-2 15,6-4 2-15,8 1-2 0,6-4-1 16,8 0 1-16,3 3 1 15,0 1 1-15,-10-1 1 16,-1 4-2-16,8-4 1 16,3 4-2-16,7-1 2 15,4 1-2-15,0 2 2 16,-4 1-2-16,-3 0 2 16,-1 0-2-16,5-4 2 15,6 1 0-15,11-1 1 16,4 4-2-16,-12 0-2 15,-6-1 1-15,0 1-1 16,7 3 0-16,3 0 2 16,4 0-1-16,-3 3 2 0,-11 0-2 15,-8-4-1-15,-3 1 1 16,4 0-1-16,3-3 0 16,4 0 2-16,4-1-1 15,2 1 2-15,-13 0 0 16,0-1 1-16,-4 1-2 15,0 0-2-15,8-1 1 16,2 1-1-16,-6 0 2 16,3-4 1-16,1 1-1 15,-8-4-2-15,-7 4 1 16,0-1-1-16,0 4 0 16,7 0 0-16,0 0 0 15,4-1 2-15,0-2-1 0,-1-1-1 16,-6-2 1-16,-4-1 1 15,-3 1 1-15,-1 2 1 16,4 1-2-16,-3-1-2 16,10 1 1-16,4-1 1 15,14 1-1-15,-4-1-1 16,-10 1 1-16,-11-1-1 16,-4 1 0-16,-3 0 0 15,4-1-3-15,6 1 2 16,5-1 3-16,2 1 1 15,-3 2-1-15,1 1-2 0,-8 0 1 16,-4 0 1-16,-6-1-1 16,-1-2 2-16,1 2-2 15,-12 1 2-15,-9 0-2 16,16 0-1-16,-6-1 1 16,14 4-1-16,-7 0-3 15,11 0 2-15,-8 0 1 16,4-4 2-16,-7 4-1 15,0 0-1-15,-4 0 1 16,4-3-1-16,-7-1 0 16,3 4 0-16,-3 0 0 15,4 0 2-15,-5 0-1 16,5 0-1-16,-1-1 1 16,4 1-1-16,-7 0 0 0,7 3 0 15,-4 0 0-15,-3 0 0 16,-4 0 0-16,4 0 0 15,-4 0 0-15,0 0 0 16,-3 0 0-16,-4 0 0 16,1 0 0-16,-1-3 0 15,-4 0-3-15,1 3 0 16,-4 0 2-16,0 0 2 16,0 0 2-16,-3 0 1 15,-1 0-2-15,1 0-2 16,-1 0-2-16,5 0-1 15,-8 0 2-15,3 0 2 16,1 0-2-16,-1 0 0 16,1 0 1-16,-1 0 2 0,1 0-3 15,-1 0 0-15,-3 0 1 16,0 0 2-16,0 0-1 16,0-3 2-16,0 0-4 15,4 3 0-15,-4 0 1 16,0 0 2-16,0 0-1 15,0 0-1-15,0 0-2 16,0 0 1-16,0 0 1 16,3 0 0-16,-3 0 0 15,0 0 2-15,0 0-3 16,0 0 0-16,0 0 1 16,0-4 2-16,0 4-1 15,0-3-1-15,0 0 1 0,0 0-1 16,0 0 0-16,0-4 2 15,0 1-3-15,0-3 0 16,0-1 1-16,0-5 2 16,0 2-1-16,0-12-1 15,0 3 1-15,0-13-1 16,0 7 0-16,-3-7 0 16,3 7-3-16,0-7 2 15,0 7 1-15,-4-7 2 16,1 7-1-16,-1-4 2 15,1 7-2-15,-1-7-1 16,1 4-2-16,-1-7 1 16,1 7 1-16,3-13 0 0,-8 6-3 15,1-9 2-15,4 7 1 16,-1-4 2-16,1 6-1 16,-1 0 2-16,1 7-4 15,-4-7 0-15,-1 7 1 16,1-7 0-16,0 7 0 15,-3-19 2-15,3 9-1 16,-4-16-1-16,0 10 1 16,4-3-1-16,-7 9-3 15,3 0 2-15,1 7 1 16,-4-4 2-16,3 7-1 16,-7-10-1-16,4 3-2 15,0-12-1-15,0 9 4 0,3-12 1 16,-3 9 0-16,3 0-2 15,4 6-2-15,-4 1 1 16,4 5 1-16,-3 1 2 16,3 3-1-16,-4 0-1 15,4 6 1-15,-4 0-1 16,4 3-3-16,4 0 2 16,-8 4 1-16,4-4 2 15,0 3-3-15,-4 1 0 16,4-1 1-16,0 0 0 15,4 4 0-15,3 0 2 16,-8-1-1-16,5 4-1 16,-1-1 1-16,1 4-1 15,-1 0 0-15,1 0 0 16,3 3-3-16,-7 0 2 16,3 0 1-16,1 0 2 0,-1 0-3 15,0 0 0-15,1 0 1 16,-1 0 0-16,1 0 0 15,-1 0 2-15,1 0-1 16,-4 0 2-16,3 0-4 16,-7 3 0-16,4 0 1 0,-7 0 0 15,0 1 0 1,-11 2 2-16,4-3-3 0,-15 3 0 16,8-2 1-1,-11-1 0-15,7 0 0 16,-7 0 2-16,11 0-1 15,-15 0-1-15,11 0-2 0,-14 1 1 16,11-1 1-16,-18 3 2 16,-29 3 1-16,8-2 1 15,10 2-5-15,11-2 1 16,7-1 0-16,3 0 0 16,4-3 0-16,14-3 2 15,4 0-1-15,-18 0-1 16,-28 3 1-16,3-3-1 15,4 0 0-15,7 0 2 16,7 0-1-16,7 0-1 16,0 0 1-16,-4 4 1 15,-7-1-1-15,-6 0-1 16,-1 3-2-16,-7-3-1 0,4 4 2 16,7-4 2-16,7 0-2 15,3-3 0-15,-3-3 3 16,-4 0 1-16,-6 0-4 15,-1-1-1-15,-7 4 3 16,7 0 3-16,4 4-3 16,7-1-3-16,4 0 1 15,-4 0 0-15,0-3 1 16,-11 3 0-16,0 0 0 16,0-3 0-16,1 0 0 15,6 0 2-15,4 3-1 16,7-3-1-16,0 0-2 15,7 0 1-15,-3 4 1 0,-4-4 2 16,0 3-3-16,-7 0 0 16,-1 3 1-16,8 0 0 15,-7 4 0-15,7-4 2 16,4 4-3-16,3-4 0 16,4 0 1-16,3 4 0 15,0-4 0-15,4 0 2 16,-4 1-1-16,0-1-1 15,-3 3 1-15,-1 1 1 16,-6-1-1-16,0 4-1 16,-4-1-2-16,3 4-1 15,-10 0 2-15,7 0 2 16,4-1 0-16,-1 1-1 0,8 0 3 16,-1 0 0-16,-2-1-4 15,-5 1 1-15,-6 0-2 16,-4 0 0-16,-8-4 2 15,1-2 2-15,4-1-3 16,2 1 0-16,12-4 1 16,-4 3 0-16,7-2 0 15,-3-1 0-15,-4 0 0 16,-4 4 0-16,-3-4 0 16,-4 4 0-16,1-4 0 15,-1 0 2-15,4 4-3 16,7-4 0-16,4 0 1 0,3 1 0 15,3-1 0-15,1 0 0 16,0-3 0-16,-1 0 0 16,1 1 0-16,0-1 0 15,-4 0 0-15,0 0 0 16,-4 0 0-16,5 0 0 16,-1 0 0-16,0 4 2 15,7-4-1-15,-7 0-1 16,11 0-2-16,-4 0-1 15,4-3 4-15,3 4 1 16,0-4-3-16,0 0-1 16,1 0 1-16,-1 0 2 15,-3-4-2-15,0 4 0 16,-1 0 1-16,-3 0 0 0,4-3 0 16,0 3 2-16,0 0-3 15,3 0 0-15,0 0 1 16,4 0 2-16,0 0-1 15,3 3-1-15,4-3-2 16,0 4 1-16,0-4 1 16,7 0 2-16,0 0-3 15,0 0 0-15,0 0-4 16,0 0 1-16,0 0-14 16,0 0-5-16,0 0-39 15,7 6-17-15,7 0-32 16,11 0-13-16,-4 7-57 15</inkml:trace>
  <inkml:trace contextRef="#ctx0" brushRef="#br0" timeOffset="173620.62">20642 10907 268 0,'-11'-10'101'0,"11"10"-78"0,-7-6 17 0,7 6 3 15,-3 0-10-15,-1 0-2 16,1-3-2-16,-1 0 1 16,0 0-16-16,1-1 7 0,3 1 3 15,0 0 5-15,-4 3 2 16,4 0-5-16,0 0-2 16,0 0-11-16,0 0-3 15,0 0-4-15,4 19 1 16,-1-3-4-16,8 9-2 0,-4-3 0 15,4 3 1-15,-1-3 1 16,5 0 3-16,-5-3 1 16,4-3 3-16,1-3-5 15,-5-1-1-15,1-2 2 0,-1-4 3 16,-2 0 5 0,2-6 1-16,1 0-2 15,3-12 0-15,-3 2-5 16,3-37 0-16,-4 9-5 15,8-22-2-15,-4 13 0 16,1-10-1-16,-1 10 0 16,0 0 2-16,-3 9-1 15,-4 6-1-15,0 4-4 0,0 6 0 16,-4 3-18-16,1 3-8 16,-1 4-35-16,5 6-14 15,-1-1-44-15,7 4-17 16,-4 0-27-1</inkml:trace>
  <inkml:trace contextRef="#ctx0" brushRef="#br0" timeOffset="174898.11">22492 10715 212 0,'0'-4'79'0,"0"4"-61"0,-7 0 19 0,7 0 4 15,-4 0-4-15,1 0 3 16,-1 0-2-16,1 0-2 15,-1-3-19-15,1 0 7 0,-1 0 4 16,4 3 0-16,-3 0 1 0,3 0-3 16,-4 0-1-16,1 0-3 15,-4 0 1-15,3 0-9 16,-10 9-3-16,3-2-6 16,-3 18-2-16,0-3-1 15,-4 19 1-15,0-6 0 16,1 6 1-16,2-7-2 15,5 4 1-15,3-10-2 16,7 1-1-16,0-4-2 16,7 0-1-16,0-6 2 0,11 0 2 15,-4-3 2 1,7-10 1-16,-3 0-2 16,3-6 1-16,-3 0 2 15,7-9 2-15,-8 3-1 0,8-13 1 16,-11 3 2-16,4-19 2 15,-4 7-5-15,-7-10-2 16,0 7 2-16,-7-4 1 16,0 7-3-16,-7 2-3 15,0 4-3-15,-3 3 1 16,-1 4 1-16,0 2 2 16,1 4-8-16,6 5-3 15,-7 1-17-15,8 6-9 16,-1 1-21-16,4 8-7 15,0-2-22-15,4 5-9 0,-1-2-73 32</inkml:trace>
  <inkml:trace contextRef="#ctx0" brushRef="#br0" timeOffset="175319.75">22861 11080 312 0,'7'-3'115'0,"-7"3"-89"0,0 3 25 0,0-3 8 16,0 0-1-16,0 0 2 16,-4 0-13-16,4 0-4 15,-3-3-24-15,-8 0 2 0,0-4 2 16,1 4-6-16,-8-9 1 15,4-1-7-15,0-12 1 16,-4 6-7-16,7-16-3 16,1 7-1-16,6-10-1 15,1 10 0-15,6-7 0 16,1 7 0-16,6-1 0 16,1 4-3-16,7 0 2 15,-4 3 1-15,7 3 0 16,-3 3-3-16,0 1 2 15,-1 2 1-15,1 4 0 16,-4 2-18-16,0 4-5 16,1 0-27-16,-1 3-10 0,-4 0-30 15,1 0-11-15,0 0-76 16</inkml:trace>
  <inkml:trace contextRef="#ctx0" brushRef="#br1" timeOffset="181353.25">23977 9262 204 0,'-3'-3'77'0,"3"3"-60"0,-11-3 17 0,11 3 6 15,-3 0-3-15,-1-3 0 16,0 3-1-16,1 0 0 15,-1 0-19-15,4-3 7 0,0 3 6 0,-7-4-3 16,7 4 1-16,0 0-2 16,0 0 1-16,0 0-4 15,0 0-2-15,0 0-5 16,0 0 0-16,0 0-9 16,0 0-4-16,0 0 0 15,0 7 2-15,0-4 2 16,7 6 3-16,-7 1-3 15,7 6-2-15,1-1 2 16,6 7 0-16,-4-3-1 16,5 10 1-16,-1-7-4 15,3 3-2-15,-2-3 0 16,2 0-1-16,1-6 2 16,0 0 3-16,-4-4 0 15,4 1 0-15,-11-4-3 0,3 1-2 16,-2-4-2-16,-1 0 1 15,-4 1 1-15,1-4 2 16,-1 0-1-16,1 0-1 16,3 0-4-16,-7-3 0 15,0 0-27-15,0 0-11 16,0 0-37-16,0 0-12 16,0 0-78-1,3 0-60-15,-3 0 97 16</inkml:trace>
  <inkml:trace contextRef="#ctx0" brushRef="#br1" timeOffset="181923.26">24335 9218 296 0,'-3'0'110'0,"-1"-3"-86"0,4 3 18 0,0 0 1 15,0 0-6-15,0 0 3 16,0 0-5-16,0 0 1 15,0 0-20-15,0 0 4 0,0 0 1 16,0 0-7-16,-3 3-1 16,3-3 2-16,-4 16 0 15,1-4-4-15,-1 26-1 16,0-6 0-16,-3 21 1 16,4-9-1-16,-8 13-1 15,4-10-1-15,-3 29 0 16,-1-16-4-16,0 16-1 15,4-13-1-15,0-4 1 16,7-11-2-16,-7-1 2 16,3-9-2-16,1-7 2 15,3-6-2-15,0-3-1 16,0-3 1-16,0-3 1 16,0-3 1-16,0-1 3 0,0-2-3 15,0-1-2-15,0-2 0 16,0-1-1-16,0 0-7 15,-4-3 0-15,4-3-39 16,-3 0-14-16,3 0-43 16,0-3-17-16,0 0-62 15</inkml:trace>
  <inkml:trace contextRef="#ctx0" brushRef="#br1" timeOffset="183200.2">24527 9562 340 0,'-7'0'126'0,"7"0"-98"0,-4 3 19 0,4-3 3 0,0 0-13 16,0 0-1-16,0 0-12 15,0 0-2-15,0 3-13 16,0-3 3-16,0 3 4 0,0 0 3 15,11 0 1-15,-11-3-3 16,14 0 0-16,-3 0-5 16,10 0-2-16,-3 0-6 15,6 0-1-15,-2 0 1 16,2 0 2-16,1 0-1 16,-7 3 0-16,0 1-3 15,-1-1 1-15,-2-3-2 16,-5 0-1-16,1 0 1 15,-4 0 1-15,0 0-6 0,0 0 1 16,-3 0-23-16,-1 0-8 16,1 0-38-16,-1 0-16 15,4 0-62-15,-3 0-27 16,-1 0 41 0</inkml:trace>
  <inkml:trace contextRef="#ctx0" brushRef="#br1" timeOffset="184086.17">25122 9039 240 0,'4'-10'90'0,"-4"7"-70"0,0 0 17 15,0 3 2-15,0 0-1 16,0 0 4-16,0 0-1 16,0 0-1-16,-4 0-21 15,4 0 4-15,-3 0 1 0,3 0-1 16,-4 0 0-16,1 0-6 16,-1 6 0-16,-7 0-6 15,1 10-1-15,-1-3-2 16,-3 9 0-16,7-3 0 15,-11 19 0-15,8-7-2 16,-1 29 1-16,0-13 0 16,8 13 3-16,-4-10-1 0,14 4 0 15,-7-13-5-15,7 6-1 16,0-9 1-16,11 3 0 16,-4-6 0-16,7 2 0 15,-3-5 0-15,3 3 0 16,-3-10-2-16,-1-3 1 15,1-3-4-15,-4 0 0 16,1-4 1-16,-1-2 0 16,-4-4-5-16,-3 1-1 15,1-4-26-15,2 0-9 16,-6-2-52-16,-1-8-22 16,-3 1-75-16</inkml:trace>
  <inkml:trace contextRef="#ctx0" brushRef="#br1" timeOffset="186951">25278 9332 244 0,'4'0'93'0,"-4"0"-72"0,0 0 25 0,0 0 7 16,0 0-3-16,0 0 0 16,0 0-8-16,0 0-1 15,0 0-23-15,0 0-2 0,0 0 1 16,0 0-3-16,0 0 2 15,0 0 2-15,0 3 1 0,0-3-2 16,10 3 2-16,-10-3-4 16,7 3 1-16,1-3-3 15,6 0 0-15,-7 0-7 16,3 0-2-16,1 0-2 16,0 0 1-16,-1 0-2 15,1 0-1-15,-4 0 1 16,4 0 1-16,-8 0-1 15,4 0 2-15,-3 0-2 16,-1 0-1-16,1 0-8 16,-1 0-3-16,1 0-32 15,-4 0-11-15,0 0-48 16,0 0-20-16,0 0-56 16</inkml:trace>
  <inkml:trace contextRef="#ctx0" brushRef="#br1" timeOffset="187524.25">25778 8809 300 0,'3'-7'112'0,"-3"4"-87"0,-3 0 24 15,3 3 4-15,0 0-6 16,0 0 1-16,0 0-9 16,0 0-4-16,0 0-19 15,0 0-3-15,-4 6 2 16,4 10-4-16,0-3-3 16,0 15 0-16,0-6-3 0,0 10 2 15,0-4-2-15,4 3 0 16,-4-2-6-16,3-1 1 15,1-6 2-15,0 0 3 16,3-3-2-16,-7 0-2 16,0-3 2-16,3 0 0 15,-3-4-4-15,0 1 1 16,0-4-2-16,0 1 0 16,0-4 2-16,0 0 2 15,0 1-12-15,0-4-3 16,0 0-18-16,0 0-8 15,0 0-34-15,4-3-16 16,-4 0-88 0</inkml:trace>
  <inkml:trace contextRef="#ctx0" brushRef="#br1" timeOffset="188093.12">25569 9461 280 0,'0'0'107'0,"0"0"-83"0,0 0 17 0,0 0 4 16,0 0-2-16,0 0 2 15,0 0-6-15,0 0-1 16,3 0-21-16,-3 0 3 0,11 0 1 16,-11 0-3-16,14 0 0 0,0 0-2 15,4-3 3-15,0 3-2 16,10-7-1-16,-3 1 0 16,7-7 0-16,-7 4-8 15,14-7-3-15,-15 4-3 16,15-1-2-16,-7 4 1 15,4-1 1-15,-8 4-1 16,1-1 2-16,-8 4-2 16,-3 0-1-16,-1 0-10 15,-3 0-4-15,-3 0-33 16,-7 3-12-16,-1 0-42 16,-6 3-18-16,3-3-58 15</inkml:trace>
  <inkml:trace contextRef="#ctx0" brushRef="#br1" timeOffset="188560.34">25743 9631 348 0,'3'-3'132'16,"-3"3"-103"-16,4-3 12 0,-4 3-3 0,0 0-6 16,0 0 1-16,0 0-5 15,0 0 0-15,0 3-16 16,0 0 2-16,3 0 2 0,-3 0-2 15,4 3 2-15,-1 1-5 16,1 2-1-16,-4-2-4 16,3 2-1-16,1 0-1 15,-1 1 0-15,1-4-2 16,-1 0 1-16,1 1-2 16,7-1 2-16,-11 0-4 0,7-2 0 15,0-1 1-15,3-3 2 16,-2 0-1-16,2-3 2 15,1 3-4-15,-1-4-2 16,5 1-29-16,-8 0-12 16,0 0-32-16,0 0-15 15,0 0-94 1</inkml:trace>
  <inkml:trace contextRef="#ctx0" brushRef="#br1" timeOffset="188949.5">25902 9602 332 0,'0'0'126'0,"0"0"-98"0,-7 0 21 16,7 0 4-16,0 0-11 15,0 0-3-15,0 0-8 16,0 0-5-16,0 7-14 16,0-1 3-16,0 4 3 0,0-4-6 15,7 6 1-15,-7-2-4 16,7 6 2-16,0-1-4 16,4 4-2-16,-4-3 2 15,4 9 0-15,-4-6-3 0,3 3-1 16,-3-3-3-16,4 0-1 15,-7-3 1-15,3 0 0 16,0-4-9-16,-4-2-2 16,1-1-16-16,-1-3-6 15,1 1-33-15,-1-4-13 16,1-3-106 0</inkml:trace>
  <inkml:trace contextRef="#ctx0" brushRef="#br1" timeOffset="189669.81">26164 8724 256 0,'0'-7'96'0,"0"7"-75"0,0-3 21 0,0 3 6 0,0 0-4 16,4 0 1-16,-1 0-2 16,1 0 0-16,7 3-24 15,6 7 11-15,5 5 5 0,-1 14-4 16,-7 2-1-16,0-2-5 15,7 24-4-15,-6-9-7 16,6 22-1-16,-3-15-2 16,3 34 3-16,-3-16-1 15,-8 13 0-15,1-16-7 0,-11 4-4 16,0-14-1-16,-7 10 1 16,3-12-1-1,-3 6 2-15,0-13-7 16,0 0-1-16,0-12-14 15,0-3-5-15,0-7-25 16,3-6-11-16,1-4-50 16,3-2-20-16,0 0-48 15</inkml:trace>
  <inkml:trace contextRef="#ctx0" brushRef="#br1" timeOffset="192626.58">26742 9133 260 0,'-7'3'99'0,"7"-3"-77"0,-4 3 15 0,4-3 5 16,0 0-5-16,0 0 0 16,0 0-9-16,0 0-3 15,0 0-14-15,0 0 7 16,0 4 2-16,0-1-2 0,4 0 2 15,-4 0-2-15,4 0 0 0,-1 0-3 16,1 0 1 0,-1 1-3-16,4-1 0 15,0 0-3-15,4-3-1 16,0 0-3-16,3 0 1 16,-4 0-4-16,8 0-2 15,-4 0 2-15,4 0 0 16,-4 0-1-16,4-3 1 15,-4 3-2-15,0-3-1 0,-3 3 1 16,0 0 1-16,-4 0-3 16,3 0 0-16,-6 0 1 15,-1 0 2-15,1 0-1 16,-1 0-1-16,1 0-19 16,0 0-8-16,-1 0-21 15,-3 0-8-15,0 0-34 16,-3 0-13-16,3 0-55 15</inkml:trace>
  <inkml:trace contextRef="#ctx0" brushRef="#br1" timeOffset="192972.8">26788 9401 324 0,'0'0'123'0,"0"0"-95"0,0 3 11 0,0-3 1 16,0 0-9-16,0 0-1 16,4 3-3-16,-4-3 0 15,7 0-15-15,-7 0 2 0,7-3 2 0,0 0-2 16,7 0 0-16,0 0-11 15,8-4-3-15,-5 4-4 16,8 0 3-16,-11 0 4 16,8 0 6-16,-5 0-23 15,5-1-7-15,-5 1-32 16,-3 3-14-16,1 0-28 16,-5 3-13-16,1 1-28 15</inkml:trace>
  <inkml:trace contextRef="#ctx0" brushRef="#br1" timeOffset="195118.73">27391 9076 256 0,'-7'4'96'0,"7"-4"-75"0,-4 3 23 15,4-3 5-15,0 0-6 16,0 0-1-16,0 0-8 16,-7 3-1-16,7-3-19 15,0 0 7-15,0 0 3 0,0 0-1 16,7 0 0-16,-3 0-1 16,3 0 1-16,0 0-7 15,11 0 1-15,-1 0-4 16,5 0 0-16,-1 0-5 15,7 0-3-15,-3 0 0 0,3-3 1 16,-6 3-3-16,-1 0-2 16,-3 0 0-16,-1 0 1 15,-3 0-1-15,-3-3-1 16,0 3-15-16,-4-4-7 16,0 1-36-16,0 3-12 15,0 0-43-15,-3 0-19 16,6-6-26-1</inkml:trace>
  <inkml:trace contextRef="#ctx0" brushRef="#br1" timeOffset="195928.7">27813 8746 264 0,'-4'-7'99'0,"4"7"-77"0,-4-3 22 0,4 3 7 16,0 0-5-16,0 0 0 16,0-3-8-16,0 3-1 15,0 0-21-15,0 0 4 0,0-3 3 16,0 0-3-16,4 0-2 16,0-4-2-16,3 1 3 15,3 0-7-15,4-4-2 16,4 1-5-16,7 2-2 15,3 1 1-15,1 0 0 16,-1 3 0-16,0 3 0 0,-3 3 2 16,0 0 1-16,-4 3 5 15,-7 1 3-15,-3-1 0 16,-4 3 4 0,-3 1-2-16,-8-1-1 15,-3 1-6-15,-4-1-4 0,1 1-6 16,-4-1 0-16,-1 0 0 15,5 1 2-15,-1-4-3 16,1 1 0-16,2-1-1 16,1-3 0-16,4 0 0 15,3 3-2-15,0 1-2 16,3-1 1-16,4 0-2 16,4 4 2-16,3 2-2 15,4 1 2-15,0 6 1 16,-4-3-1-16,-3-1 1 15,3 11 3-15,0-7 0 16,-3 6 3-16,-1 0-1 0,1-3-1 16,-4-3 7-16,-4 0 3 15,1-3 1-15,-8 2 3 16,-6 4-3-16,-8-3 1 16,-7-3-7-16,0-3-3 15,8-4-4-15,-22 1 1 16,10-1-8-16,-6 1-2 15,-4-1-12-15,4-3-3 16,6 1-24-16,8-1-10 16,3-3-34-16,8 0-14 15,10-3-79 1</inkml:trace>
  <inkml:trace contextRef="#ctx0" brushRef="#br1" timeOffset="196514.05">27398 9521 316 0,'-14'6'118'0,"14"-6"-92"0,-4 3 24 0,4-3 5 15,0 0-9-15,0 0-2 16,0 0-14-16,0 0-4 16,0 0-15-16,0 0 9 0,14 0 3 15,0 0-3-15,18-6 1 0,-3 3-6 16,17-7-1 0,-7 4-6-16,14-7-3 0,-11 4 2 15,33-4 0-15,31-3-1 16,-21 4 1-16,-10-1-2 15,-8 1 0-15,-3-1-3 16,-11 0-2-16,0 4 1 16,-14 3-1-16,0-1-3 15,-10 4 2-15,-12 0-10 16,1 0-3-16,-4 0-11 16,-3 3-4-16,-4 0-13 15,4 0-6-15,-11 3-14 16,0 0-4-16,0 3-21 15,0 4-10-15,0 2-39 16</inkml:trace>
  <inkml:trace contextRef="#ctx0" brushRef="#br1" timeOffset="197084.64">27735 9694 264 0,'3'-3'101'0,"-3"3"-78"0,0 0 15 15,0 0 4-15,0 0-1 16,0 0 5-16,0 0-5 15,0 0-3-15,0 0-21 16,0 0 1-16,0 0 2 0,0 0-2 0,0 9 1 16,4 13-6-16,-4 7 0 15,0-7-6-15,3 19 1 16,1-7-5-16,-1 7 0 16,1-6 3-16,-1 3 1 15,1-10-3-15,-1 0-3 16,1-2 0-16,3-4 1 15,-7-3-1-15,7-4-1 16,-3-2 1-16,-4-1-1 16,0-2-18-16,0-4-8 15,0 1-22-15,0-4-9 16,0 0-30-16,3-3-10 16,1 0-56-1</inkml:trace>
  <inkml:trace contextRef="#ctx0" brushRef="#br1" timeOffset="197821.68">28153 9751 260 0,'7'-7'96'0,"-7"7"-75"0,3 0 17 0,-3 0 1 15,0 0-4-15,0 0 4 16,0 0 3-16,0 0 1 16,0-3-23-16,0 0 6 0,0-3 4 15,0 3-3-15,0-4-1 16,0 1-6-16,0-4-2 15,0 4-6-15,0-3-2 16,0-4-2-16,0 4 2 16,0 2 4-16,0 4 3 15,0 0-5-15,-3 0-2 16,-4 0-3-16,0 3 0 16,0 0-2-16,-8 0 0 15,5 0-3-15,-8 6 1 16,4-3-2-16,0 7-1 0,-11 5 1 15,4 1-1-15,6-3 0 16,-2 21 0-16,3-8 0 16,3 15 2-16,0-7-3 15,8 7 0-15,-1-6 1 16,8-1 2-16,-1-5-3 16,8 2 0-16,0-5 1 15,6-1 0-15,5-6 0 16,-1 0 2-16,0-4-3 15,4-2 0-15,-4 0 3 16,4-7 1-16,-7 0 1 16,10-6 0-16,-14 0-2 15,11-9 1-15,-4 2-2 0,1-5-1 16,-5 2 5-16,-2-2 4 16,-5-1-3-16,-10-3 2 15,0 4-5-15,-7-4 0 16,0 3-6-16,-7 7 0 15,0 0-6-15,-8 9-1 16,5 0-11-16,-8 7-1 16,7-1-16-16,-7 4-5 15,8-4-28-15,6 4-12 16,4-4-44-16,14 1-18 16</inkml:trace>
  <inkml:trace contextRef="#ctx0" brushRef="#br1" timeOffset="199697.9">28745 8717 260 0,'0'-6'99'0,"-4"6"-77"0,4-3 13 0,0 3 3 0,0 0 2 16,0 0 3-16,0 0-8 15,0 0-4-15,-7 6-17 16,0 4 4-16,-4 2 3 0,-3 10 2 16,0 13 1-16,-4 15-5 15,4 10 1-15,0 3 0 16,0 3 2-16,3 4-6 15,4 15-1-15,7 3-5 16,4-6-1-16,6-7-1 16,8-5 0-16,0-4-2 15,-1-3-1-15,1-3-1 0,-4-13 0 16,0-9-2 0,8 3 1-16,-5-7-2 0,8 1-1 15,-3-7 1-15,-1-2-1 16,-3-8 0-16,-1 1 2 15,-3-3-1-15,1-3-1 16,-5-4-2-16,1-3 1 16,-8 1-10-16,1-4-3 15,0 0-37-15,-8-3-14 16,4 0-33-16,-4-6-11 16</inkml:trace>
  <inkml:trace contextRef="#ctx0" brushRef="#br1" timeOffset="200314.9">29291 9092 280 0,'7'-16'104'0,"-7"10"-81"0,3-3 16 0,-3 9 3 16,0 0 1-16,0 0 4 15,0 0-10-15,-3 6-3 16,-4 3-19-16,0 7 6 0,-1 3 3 15,-2 6-1-15,3 4-2 16,-7 5-3-16,3 10-1 0,-3 10-7 16,0 3-4-16,-1-4-3 15,5-2-3-15,-1-7-2 16,0-7 1-16,4-5 1 16,0-7 2-16,4-3-1 15,-1-6-1-15,1-3-2 16,3-1-1-16,0-2-14 15,0-4-4-15,0-3-13 16,0-3-7-16,0 0-26 16,-4-3-10-16,1-3-52 15,3-1-62 1,0-8 60-16</inkml:trace>
  <inkml:trace contextRef="#ctx0" brushRef="#br1" timeOffset="200794.48">29110 9158 296 0,'-7'-12'112'0,"3"12"-87"0,4-3 22 0,0 3 5 16,0 0-10-16,0 0-3 15,0 0-10-15,0 0-6 16,0 0-13-16,0 0 2 0,0 0 4 0,0 0-6 16,0 0-3-16,0 3 2 15,0 6 2-15,7 4 5 16,0-1 2-16,0 4-3 16,4 3 1-16,0 6-5 15,-1 4 1-15,5 5-3 16,-1 7 2-16,0 3-6 15,4-3-1-15,6-3 2 16,5-3 1-16,3-4-3 16,7-2-1-16,-7-7 1 15,3 0 0-15,-3-7 0 16,0 1 0-16,-14-3-2 16,-1-4 1-16,1-2-2 15,-11-1 2-15,0-3-9 16,0 0-1-16,0 0-16 0,-7-3-5 15,-10 3-32-15,3-3-14 16,0 0-34-16,3 0-14 16,-3 0-41-1</inkml:trace>
  <inkml:trace contextRef="#ctx0" brushRef="#br1" timeOffset="202385.49">29564 9347 304 0,'0'-3'112'0,"-4"3"-87"0,4 0 18 16,0 0 0-16,0 0 1 16,0 0 3-16,0 0-10 15,0 0-5-15,0 0-18 16,0 0 2-16,0 0 4 0,0 0-2 16,4 3 1-16,-1 0-1 15,4 1 0-15,7-1-3 16,1 0-1-16,9-3-4 15,-6-3 1-15,10-4-6 0,4-2-1 16,4 3 0 0,-1-1 0-16,1 1-2 15,-8 3-2-15,-3 0 1 0,-4 0-1 16,-7 0-11-16,-3-1-5 16,0 4-19-16,-8 0-7 15,1 4-36-15,-1-1-12 16,-3 0-92-1,4 6-48-15,-1 1 111 16</inkml:trace>
  <inkml:trace contextRef="#ctx0" brushRef="#br1" timeOffset="203388.47">30109 9070 260 0,'0'-6'96'0,"-3"6"-75"0,3-3 28 0,0 3 6 0,0-4-3 15,-4 1 4-15,4-3-9 16,0 0-4-16,0-1-24 15,0 1 2-15,4-3 0 0,3-1 0 16,0-2-1-16,4-1-6 16,6-6-1-16,8 3-4 15,11 1 2-15,3-1-2 16,3 6 2-16,4 4-4 16,-7 3-2-16,-7 3 2 15,-7 3 2-15,-7 7 5 16,-8 5 1-16,-6 4 0 15,-11 6 1-15,-4 7-8 16,-14-7-5-16,1 0 0 0,-1-3 0 16,0-3-4-1,4-3-1-15,-1 0 1 0,8-4 2 16,4-2-2-16,2-1 0 16,5-2 1-16,3-1 0 15,3 0-5-15,5 0-1 16,2 1 0-16,8-1 2 15,7 0-3-15,3 1 2 16,4 2 1-16,-4 1-1 16,4 2 1-16,0 7 3 15,-3 3 0-15,-5 3 1 16,-2 4-3-16,-5-1 2 16,-3 0 3-16,1 1 1 15,-12-1 3-15,4-3 3 16,-3-3 2-16,-4 0 3 0,-7-3-3 15,0-3 1-15,-18-3-7 16,-4-1-1-16,-9-2-2 16,-5-1 1-16,0-3-2 15,1-2-1-15,3-1-8 16,7-3-5-16,0 0-9 16,11 0-3-16,3 0-12 15,7 0-3-15,4 0-30 16,7-3-12-16,7-1-26 15,11 1-7-15,11-6-42 16</inkml:trace>
  <inkml:trace contextRef="#ctx0" brushRef="#br1" timeOffset="203812.78">30648 8717 356 0,'4'-9'132'0,"-4"9"-103"0,0-3 16 0,0 3 0 0,7 0-1 16,-7 0 3-16,7 3-6 15,4 3 0-15,6 4-23 16,5 2 5-16,6 13 1 0,7 23-4 16,8 18-1-16,3 3-5 15,-4 4 1-15,-3 8-4 16,-3 11 1-16,-8-1-5 16,-6-6 1-16,-1-9-5 15,-14-13 0-15,-4-6 1 16,-6-7 0-16,-4-3-9 15,-4-6-4-15,-7 0-9 16,-3-9-1-16,0-4-23 16,0-3-10-16,-1-3-44 0,1-3-18 15,3 0-83 1</inkml:trace>
  <inkml:trace contextRef="#ctx0" brushRef="#br1" timeOffset="210027.74">24254 11080 272 0,'0'-3'104'0,"0"3"-81"0,0-3 20 0,0 3 6 15,0 0-7-15,0 0 0 16,-4 0-4-16,4 0 1 16,-3 0-21-16,3 0-2 0,0 0 1 15,0 0-3-15,0 0 0 0,0 0-6 16,0 0-3-16,0 0 4 15,3 6 4-15,1-3-1 16,6 7 3-16,-2-4-4 16,9 7 1-16,-6-1-3 15,3 7 2-15,0-3-2 16,0 9 2-16,1-3-2 16,2 6 0-16,-3 1-3 15,1-1-1-15,2-6-1 16,-6 0 2-16,0-3-3 15,-1-3 0-15,1 0-1 16,0-4 1-16,-8-2-2 16,4-1 2-16,-3-3 0 15,-1 1 1-15,1-1 0 0,-1-3 0 16,1 0-2-16,-4 0-2 16,0 1-15-16,0-4-7 15,0 0-25-15,0 0-7 16,0 0-25-16,0 0-8 15,0 0-28-15,0 0-10 16,0 0-12 0</inkml:trace>
  <inkml:trace contextRef="#ctx0" brushRef="#br1" timeOffset="210506.6">24637 11058 308 0,'-4'-6'115'0,"4"6"-89"0,0 0 16 16,0 0 4-16,0 0-5 15,0 0 2-15,0 0-8 16,0 0-2-16,-7 3-18 16,3 0 0-16,1 6-1 0,-1 1 1 0,-3 12 4 15,4-3-7-15,-4 31-2 16,0-9-3-16,-1 25 0 16,5-15 2-16,-8 12 2 15,4-13-3-15,0 16-3 16,0-12 0-16,3 9-1 15,1-10-2-15,3 1-2 16,0-10 1-16,0-3-1 16,0-9 2-16,0-4 3 15,0-3-7-15,0-3 0 16,0-6 0-16,0 0 3 16,0-4-20-16,0-2-7 15,0-4-38-15,3-3-14 16,-3 0-23-16,4-6-10 15,0 0-41 1</inkml:trace>
  <inkml:trace contextRef="#ctx0" brushRef="#br1" timeOffset="211135.4">25002 11052 280 0,'0'0'104'15,"0"0"-81"-15,0 0 20 0,0 0 3 0,0 0-2 16,0 0 1-16,0 0-6 16,0 0-1-16,0 0-21 15,0 0-1-15,0 3 0 0,0-3-2 16,0 12 2-16,0-2-3 16,0 9 0-16,0-3-1 15,0 18 0-15,0-5-6 16,0 18-2-16,3-6-2 15,1 3 1-15,-1-6-2 16,1-1-1-16,-1-5-2 16,1-4 1-16,0-6 1 15,-1-3 0-15,1-3 0 16,-1 0 2-16,-3-4-8 16,0-2-3-16,0-1-20 15,0-2-8-15,0-4-28 16,0-3-11-16,0 0-23 0,0 0-11 15,0 0-22 1</inkml:trace>
  <inkml:trace contextRef="#ctx0" brushRef="#br1" timeOffset="211544.16">24856 11351 276 0,'-7'0'104'0,"7"0"-81"0,-3 3 27 0,3-3 6 0,0 0-10 16,0 0-2-16,0 0-10 15,0 0-4-15,0 0-16 16,0 0 7-16,3-3 5 0,1 3-1 15,6-3 0-15,-2 0-9 16,9 0-5-16,-3-1-2 16,11 1 1-16,-3 0-1 15,9-3 0-15,-2-1-8 16,6 1 0-16,-6 3 1 16,6 0 1-16,-10 0-1 15,3 0-2-15,-10-1 1 0,3 4 1 16,-3 0-14-16,-4 0-5 15,0 0-29-15,-3 0-10 16,0 0-22-16,-1-6-6 16,-3 3-92-1</inkml:trace>
  <inkml:trace contextRef="#ctx0" brushRef="#br1" timeOffset="212113.39">25693 10551 320 0,'0'-7'121'0,"0"7"-95"0,-4 0 16 0,4 0 1 15,0 0-9-15,0 0 1 16,0 0-12-16,0 0-1 16,0 7-13-16,0-1 1 0,0 10 1 15,0-4 0-15,0 10 1 16,0-6-2-16,0 19 1 16,0-7 0-16,4 19 1 15,-1-9-4-15,5 6-3 16,-5-6 0-16,4-3 1 15,0-7-5-15,0 1-1 16,0-7 0-16,1 0 2 16,-5-3-1-16,1-4-1 15,-1-2-8-15,1-4-5 0,-1 1-18 16,-3-4-5-16,0 0-16 16,0 1-8-16,0-1-11 15,0-6-6-15,0 0-64 16</inkml:trace>
  <inkml:trace contextRef="#ctx0" brushRef="#br1" timeOffset="212683.87">25441 11175 316 0,'4'-4'118'0,"-4"4"-92"0,0 0 15 0,0 0 0 0,0 0-6 16,0 0 2-16,0 0-7 16,0 0-4-16,7 4-14 15,-7-1 6-15,10-3 2 0,-2 0-2 16,9 0 2-16,1 0-2 16,7 0 0-16,3 0-3 15,4 0-1-15,0 0-6 16,3 0 0-16,-3 0-1 15,-3-3 3-15,-1 3-3 16,4-4 1-16,-4 1-3 16,4 0 0-16,-7 0-6 15,3 0 1-15,-3 3 0 16,0-3 2-16,-7 0-1 16,3 3-1-16,-3 0-4 15,-1 0 0-15,1 0-7 16,-7 0-3-16,-1 0-10 15,1 0-3-15,0 0-9 16,-1 0-5-16,1 0-20 0,-4 0-9 16,0 0-46-16,-3 6-21 15,-1 0 9 1</inkml:trace>
  <inkml:trace contextRef="#ctx0" brushRef="#br1" timeOffset="213360.44">25643 11493 280 0,'4'-10'104'0,"-4"10"-81"0,3-6 12 0,-3 6-2 16,0 0-7-16,0 0 2 16,0 0-5-16,0 0 0 15,0 0-12-15,0 0 2 0,0 0 3 16,0 0-4-16,0 0 1 16,0 0-2-16,0 6 1 15,0 1-4-15,0 5-3 16,0-2 2-16,0 2 2 15,0-2-4-15,4 2-3 16,-1-2 1-16,1-1 2 16,0-2-2-16,-1 2-2 0,1-3 2 15,-1 1 0-15,1-1 1 16,6 0 2-16,-10 0 1 16,7-2 1-1,1-1 0-15,2 0 2 0,-3 0-5 16,7-3-1-16,-3 0-2 15,0 0-2-15,-1 0 1 16,1 0 1-16,-4 0-3 16,4 0-2-16,-8 0-12 15,4 0-2-15,0 0-23 16,0 0-7-16,-3 0-19 16,0 0-7-16,-1 0-75 15,4 0-44 1,4 0 89-16</inkml:trace>
  <inkml:trace contextRef="#ctx0" brushRef="#br1" timeOffset="213810.51">25856 11468 280 0,'0'-4'104'0,"0"4"-81"0,0 0 9 0,0 0 1 0,0 0-4 16,0 0 5-16,0 0-5 15,0 0-1-15,0 4-15 16,0-1 5-16,0 6 5 0,0-3 1 15,0 10 1-15,0-3-8 16,0 9 0-16,0-3-4 16,3 12 0-16,1-2-3 15,0 15-1-15,3-10-3 16,-7 10-1-16,3-6-1 16,1 0 0-16,-1-6 0 15,1-4 0-15,-1-3-5 16,1-3 1-16,3-3 0 0,-7-3 0 15,4-4-9-15,-1-2-2 16,1-1-16-16,-1 4-6 16,-3-7-31-16,0-3-13 15,0 1-103 1</inkml:trace>
  <inkml:trace contextRef="#ctx0" brushRef="#br1" timeOffset="-213948.5">26483 11074 252 0,'0'-3'93'0,"0"3"-72"0,0 0 20 0,0 0 4 15,0 0 1-15,0 0 4 16,0 0-7-16,0 0-2 16,0 0-23-16,0 0 3 0,0 0 0 15,0 0-3-15,0 3 0 16,0 0 1-16,4-3 0 15,3 0-4-15,14 0-1 16,0 0-6-16,4 0 0 16,-3 0-7-16,9 0-1 15,-9 0 0-15,3 0 2 16,-4 0-1-16,-3 0-1 16,3 0 1-16,-11 3 1 0,5-3-3 15,-5 0 0-15,1 0 1 16,-4 0 2-16,0 0-17 15,-3 0-4-15,-1 0-22 16,1 0-7-16,3 0-36 16,-7 3-14-16,0 0-69 15</inkml:trace>
  <inkml:trace contextRef="#ctx0" brushRef="#br1" timeOffset="-213706.45">26487 11464 340 0,'0'4'126'0,"0"-4"-98"0,14 0 19 0,-14 0 0 16,18 0-10-16,-8 0-2 15,12-4-15-15,-5 4-7 16,12-3-8-16,-4 3-4 0,3 0 0 15,-7 0-21-15,4 3-7 16,-7 1-41-16,3-1-19 16,-3 0-73-1</inkml:trace>
  <inkml:trace contextRef="#ctx0" brushRef="#br1" timeOffset="-212552.93">27306 11089 248 0,'-4'0'93'0,"4"0"-72"0,-7 0 20 16,7 0 7-16,-4 4-4 15,4-4 4-15,-3 3-10 16,-1 0 0-16,1 0-22 15,3-3 6-15,0 0 5 0,0 0-4 16,0 0-1-16,0 0 3 16,3 0 4-16,1 0-7 0,3 0-1 15,0 0-6-15,14-3-1 16,-3 0-8-16,10 3-4 16,-3 0-1-16,7 0 1 15,-7 0-1-15,3 0-1 16,-6 0 1-16,-1 0-1 15,-3 0 0-15,-1 0 0 16,-2 0-14-16,-5 0-3 16,1 0-26-16,-1 0-11 15,-3 0-26-15,4 0-12 16,-4 0-88 0</inkml:trace>
  <inkml:trace contextRef="#ctx0" brushRef="#br1" timeOffset="-211784.59">27830 10708 292 0,'0'-6'110'0,"-7"3"-86"0,7 0 18 0,0 3 1 16,0 0 1-16,0 0 5 16,0 0-2-16,0-3-2 15,0 3-24-15,0-4 5 0,0 4 4 16,0-3-5-16,0 0 0 15,7 0-8-15,-3 0 0 16,6-4-10-16,5 1-2 16,2 3-3-16,8 0 1 15,4 0 0-15,2 3 1 16,-9 3 2-16,-1 0 1 16,-3 3 5-16,-8 1 3 15,1-4-2-15,-11 9 2 16,0 7-8-16,-11 3-2 15,1 0-3-15,-5-3 1 0,5 0-2 16,3-3-1-16,-7-3 3 16,6-7 2-16,5 0-4 15,-1 0-1-15,4 1-2 16,0-7 0-16,0 0 0 16,0 3-2-16,0 3 0 15,0 1 0-15,4-1-2 16,10 3-1-16,-3 1 1 15,14 9 4-15,-11-4-6 16,7 4 1-16,-3-3 1 16,3 3 3-16,-3-3 2 15,-4-1 3-15,-3-2 1 16,-1 3 1-16,-3-4 6 0,-3 1 4 16,-1-4-5-16,-6 4-3 15,-1-4-3-15,-10 1 0 16,3-1-2-16,-13 1 2 15,2-4-7-15,-10 0 1 16,8 1-12-16,-8-1-3 16,7-3-9-16,0 4-3 15,4-4-27-15,7 0-14 16,0 0-20-16,10-3-8 16,4 0-78-1</inkml:trace>
  <inkml:trace contextRef="#ctx0" brushRef="#br1" timeOffset="-211153.28">27550 11512 364 0,'0'3'137'0,"0"-3"-106"0,0 0 15 0,0 0 1 16,0 0-4-16,0 0 4 15,11 0-9-15,-4 0 0 0,11-3-22 16,-4-1-3-16,11-2 1 0,-4 0-4 16,7 0 2-16,-3 2-3 15,11-2 2-15,-5 0-4 16,33-4-2-16,-21 4 0 16,14-3 1-16,-11 2-3 15,-4 1 0-15,-6 0-1 16,-5-1-2-16,-2 4 1 15,-8 0-1-15,-3 0-3 16,3 0 0-16,-10 0-14 16,-1 3-4-16,1 0-24 15,-4 0-9-15,-3 0-29 16,-1 3-11-16,-3 0-83 16,0 3-45-1,0 1 107-15</inkml:trace>
  <inkml:trace contextRef="#ctx0" brushRef="#br1" timeOffset="-210731.97">27738 11723 312 0,'-3'-13'115'16,"3"13"-89"-16,0-6 21 0,0 6 5 0,0 0-6 16,0 0 2-16,0 0-6 15,0 0-4-15,3 3-21 16,1-3 5-16,-1 16 5 0,1-4-11 15,-1 17-1-15,1-4-9 16,3 13-2-16,-4-7 0 16,8 4 0-16,-11-7-5 15,7 4 1-15,-3-7 0 16,-1 0 2-16,1-6-1 16,-1-3-1-16,1 0-10 0,-4-4-6 15,0-2-21 1,3-7-9-16,1 0-30 0,3-6-13 15,-3 0-91 1</inkml:trace>
  <inkml:trace contextRef="#ctx0" brushRef="#br1" timeOffset="-210102.85">28093 11698 340 0,'7'-13'126'0,"-7"13"-98"0,3-10 14 0,-3 10 0 0,0 0-11 16,0 0 2-16,0-3-4 15,0 0 0-15,-3 0-16 16,-1 3 3-16,1-3 4 0,-1 3-2 15,0-3 1-15,1 3-1 16,-4 0-2-16,0 0 0 16,0-3 0-16,0 3-6 15,-4 0-2-15,0 0-4 16,-3 6-3-16,0 0 2 16,0 13 0-16,-4-3-1 15,7 15-2-15,-3-5 1 16,4 11 1-16,-1-5-1 15,4 2-1-15,3-5-2 0,4 2 1 16,0-5 1-16,7-1 0 16,1 0 0-16,13-6 0 15,-4-3-3-15,15-4 2 16,-7 1 3-16,7-7 1 16,-4-3 1-16,8-6 2 15,-15 0-3-15,4-3-2 16,-4-1 4-16,-3-2 1 15,-4 3 4-15,-3-7 4 16,-4 4-6-16,-4-7-2 16,-3 0-3-16,-7 0 0 15,0 4-7-15,-14 5 1 16,3 1-8-16,-10 12-1 16,3 1-6-16,-3 5-4 0,3 1-10 15,4 6-3-15,3-7-21 16,11 1-9-16,3-4-23 15,18-5-7-15,-3-1-70 16</inkml:trace>
  <inkml:trace contextRef="#ctx0" brushRef="#br1" timeOffset="-209530.73">28791 11036 316 0,'3'-10'121'0,"-3"10"-95"0,0 0 22 0,0 0 3 0,0 0-4 16,0 0 4-16,0 0-6 15,0 7-3-15,-3 2-23 16,-1 4 0-16,1-1 1 0,-1-2-7 16,-3 6 0-16,0-1-5 15,-4 11 0-15,4-4-5 16,-7 19-2-16,3-10 2 16,-6 20 0-16,3-14-1 15,-1 1-2-15,1-6-2 16,4-4 1-16,-1-3-1 15,4-6 0-15,0-3-11 0,3 0-5 16,-3-4-3 0,4-2-1-16,-1-4-14 0,1-3-6 15,-1 0-27-15,4-6-9 16,0 0-77 0,4-10-50-16,-1 4 90 15</inkml:trace>
  <inkml:trace contextRef="#ctx0" brushRef="#br1" timeOffset="-209171.44">28560 11071 364 0,'-10'-7'134'0,"6"7"-104"16,1-3 27-16,3 3 6 0,0 0-19 15,0 0 11 1,3 6-14-16,8 4-23 16,3 2-1-16,4 4-3 0,0 3-1 15,3 6 2-15,0 4-4 16,-7-1-1-16,-3-6-4 16,10 16-1-16,-3-10-3 15,7 7-2-15,-4-7 1 16,4 1 1-16,0-4-3 15,-4-3 0-15,-3-3-4 16,-1-3 1-16,-3-4-18 0,-3 1-8 16,0-4-17-16,-4-3-6 15,0 1-43-15,-4-4-17 16,1 0-62 0</inkml:trace>
  <inkml:trace contextRef="#ctx0" brushRef="#br1" timeOffset="-207160.41">29223 11140 264 0,'0'0'99'0,"0"-3"-77"0,0 3 24 16,0 0 6-16,0 0-12 16,0 0-3-16,0 0-6 15,0 0-2-15,0 0-16 16,0 0 10-16,0 3 6 0,7-3 2 15,-3 0 4-15,3 0-4 16,11 0 1-16,-1-3-7 16,15 0-3-16,11-1-8 15,3-2-4-15,4 0-3 16,-1 3 0-16,-10-4-4 0,0 4-2 16,-14 0 0-16,3 3 1 15,-10-3-1-15,0 3-1 16,0 0 1-16,-11 3 1 15,3-3-6-15,-3 3 1 16,0 0-10-16,-3-3-2 16,0 0-12-16,-1 0-5 15,1 0-21-15,-4 0-8 16,0 0-30-16,-4 7-12 16,4 2-64-1</inkml:trace>
  <inkml:trace contextRef="#ctx0" brushRef="#br1" timeOffset="-206740">29447 10907 296 0,'-4'-10'110'0,"4"10"-86"0,0 0 31 16,0 0 7-16,0 0-6 0,0 0-1 15,0 0-17-15,0 0-6 16,0 10-19-16,0 9 8 0,7 6 2 16,0 6-3-16,4 4 1 15,-4 0-10-15,7 2-2 16,0 8-1-16,-3-4 0 15,0-10-4-15,3 16-1 16,3 7-1-16,1-7-2 16,-7-6-2-16,-4-16-1 15,0-6 2-15,0 0 0 16,0 0 3-16,-3-3 1 16,-1-4-17-16,-3-5-5 0,0-1-31 15,0-3-10 1,7-3-37-16,-7 0-16 15,0 0-59 1</inkml:trace>
  <inkml:trace contextRef="#ctx0" brushRef="#br1" timeOffset="-205644.73">30414 10607 276 0,'0'-3'104'0,"0"0"-81"0,0 0 12 0,0 3-2 0,0 0-5 16,0-3 1-16,0 0-8 16,-3 0-2-16,3-4-11 15,0 1 6-15,-4 0 5 0,1-1 3 16,-1 1 2-16,1 0-5 15,-1-4-1-15,-7 1-2 16,4-1 0-16,0 1-4 0,0-4 0 16,-4-2-5-1,1 2 1-15,-1 0 1 16,-3 1 2-16,3-1-1 0,1 4-1 16,-4 2-3-1,-1 1-1-15,1 3-1 16,0 6 2-16,0 3-1 0,0 4 2 15,3-1-4-15,0 4-2 16,-3 3 0-16,4-1 1 16,3 8-1-16,-8-5 2 15,5 1-2-15,3 0-1 16,0 0 1-16,3 0-1 16,4-3-3-16,4 0 2 15,3-1 3-15,3 1 3 16,1-3 0-16,3-4 2 15,7-3-2-15,8-2 0 16,-5-4-1-16,8-4 2 16,4 1-1-16,3-3 0 0,-7-4-1 15,-4-2 0-15,-3-1 0 16,-4 1 2-16,-7-1 1 16,-3 4 3-16,-4-1-1 15,-3 4 2-15,-1 0-4 16,1 2-2-16,-4 1 0 15,0 3-1-15,-7 7-5 16,0 2 1-16,-4 4 0 16,0 2 0-16,4 4-3 15,0 6 2-15,4 10 1 16,-1 9 2-16,4 4-1 0,4-1-1 16,-1-3-2-16,4-6 1 15,0-4 1-15,0-5 2 16,-3-4-1-16,-1-6 2 15,1-3-4-15,0-4 0 16,-1-2-1-16,1-1 0 16,-1-3-5-16,-3 1-3 15,0-4-12-15,0-3-4 16,0 0-32-16,-3 0-13 16,-1-3-31-16,4-4-14 15,4 1-65 1</inkml:trace>
  <inkml:trace contextRef="#ctx0" brushRef="#br1" timeOffset="-204831.61">29985 11288 328 0,'-3'3'123'0,"-1"0"-95"0,4-3 20 15,0 0 5-15,0 0-11 16,0 0 0-16,0 0-7 16,0 3-1-16,4 1-19 15,3-1 6-15,4 0 6 0,3 0-4 16,7-3 1-16,4-3-4 16,3-3-3-16,8-4-5 15,13-2 0-15,19-4-5 16,6 3-2-16,4 1 0 15,-18 2-1-15,4 1 2 0,0 2 1 16,-4 1-6-16,0 3 0 16,-6 0 1-16,-5 0 1 15,-6-1-1-15,-11 4-2 16,-8 0 1-16,-2 0-1 16,-5 0-5-16,-2 0-1 15,-5 0-13-15,-3 0-5 16,0 0-23-16,-3 0-9 15,-1 0-24-15,-3 0-10 16,0 0-26-16,0 7-12 16,-3 2-8-1</inkml:trace>
  <inkml:trace contextRef="#ctx0" brushRef="#br1" timeOffset="-203421.3">30166 11471 276 0,'0'-10'104'0,"-3"10"-81"0,3-3 23 0,0 3 3 0,0 0-9 15,0 0 0-15,0 0-6 16,0 0-1-16,0 0-18 15,0 6 6-15,0 7 3 0,0 3-4 16,3 6 1-16,1 6-6 16,-1 1 1-16,1 2-7 15,-1 1-3-15,4 2-3 16,0 1 0-16,1-1 0 16,-1-2 3-16,0-4-3 15,0-2-2-15,0-8 0 16,0-2-1-16,0-3 0 15,-3-4 0-15,-1 1-11 16,-3-4-5-16,0-6-25 0,0 0-9 16,-3-3-18-1,-1-3-5-15,4-4-56 16,7 1-66-16,4-4 62 16</inkml:trace>
  <inkml:trace contextRef="#ctx0" brushRef="#br1" timeOffset="-202686.56">30652 11562 272 0,'7'0'101'0,"-7"0"-78"0,0 0 15 16,0 0 2-16,0 0-9 15,0-3-1-15,0 0-3 16,0-4-2-16,0 1-14 16,0 0 4-16,0-4 3 0,0 1 3 15,0-1 4-15,0 4 0 16,0 0 2-16,0-4-2 15,0 4 0-15,0 0-6 0,0 0-1 16,0-1-6-16,-7 1 0 16,3 0-3-16,1-1 2 15,-1 1-4-15,-3 0 1 16,0-1-1-16,0 4 1 16,0 3-2-16,0 7 1 15,-8 5-4-15,1 7-2 16,-3 0 2-16,-1 3 0 15,0 3-1-15,-3 0 1 16,0 4-2-16,3 2-1 16,4 4 1-16,3 3-1 15,8 3 0-15,3 0 0 16,10-4 0-16,1-2 0 16,10-7 0-16,4-2 0 15,0-7 2-15,-1-7 1 16,1-5-1-16,4-4 1 0,-1-10 0 15,4-5 1-15,0-7-2 16,-4-3 1-16,1 0-2 16,-8 0 2-16,-3 0 2 15,-8 0 4-15,-6 0-4 16,-11 3-1-16,-4 3-2 16,-10 3 1-16,-1 7-4 15,-2 3 0-15,-1 3-4 16,-4 6 1-16,1 7-9 15,0 2-2-15,3 4-10 16,11-3-4-16,3-3-33 0,11 2-12 16,7-2-44-16,7-3-15 15,11-7-37 1</inkml:trace>
  <inkml:trace contextRef="#ctx0" brushRef="#br1" timeOffset="-195058.59">25019 12183 264 0,'4'-10'101'0,"-4"10"-78"0,4-9 11 0,-4 9 1 0,0-3-8 16,0 3-1-16,0-4-1 15,0 1 1-15,3 0-14 16,1 0 6-16,-1-3 3 0,1 3 0 16,10-7-1-16,-11 1-2 15,15-10 1-15,0 3-4 16,17-38 1-16,18-31-3 16,-10 19 0-16,-8 13-5 15,43-70-3-15,39-35-2 16,-7-15-3-16,7-7 3 15,11 10 0-15,-4-9-19 16,-21 24-9-16,-15 26-27 16,-10 22-12-16,-10 28-101 15,-22 19-64 1,-11 29 99-16</inkml:trace>
  <inkml:trace contextRef="#ctx0" brushRef="#br1" timeOffset="-193873.57">31378 11099 288 0,'-7'-6'110'15,"0"6"-86"-15,4 3 18 0,3-3 3 0,0 0-6 16,0 0-1-16,0 0-6 16,0 0 0-16,3 0-18 15,4 0 5-15,0 0 4 0,8-3-1 16,2-1 1-16,8 1-3 15,0 0-3-15,3 0-5 16,1-3-2-16,-1 3-6 16,0-1-1-16,8 1-3 15,-15 0-3-15,0 0 2 16,-3 3 2-16,-4 0-24 16,-3 0-12-16,-1 0-24 0,1 0-9 15,-4 3-34 1,11-6-103-1</inkml:trace>
  <inkml:trace contextRef="#ctx0" brushRef="#br1" timeOffset="-193392.1">32243 10355 312 0,'0'-18'118'0,"0"11"-92"0,0-5 22 16,0 5 4-16,0 1-8 16,0 0 1-16,0 3-12 15,0-1-5-15,0 1-12 16,4 16-9-16,-1 12 4 0,1 13 2 16,3 6-4-16,4 0-1 15,-8 3-4-15,4-3-1 16,0 1-1-16,4 2-2 15,0 3 1 1,3 1-1-16,-4-4 0 0,5-6 0 16,-12-3-7-16,4-7 0 15,0-6-19-15,-3-3-8 16,-1-6-20-16,-3 0-8 16,0-7-25-16,4 1-7 15,-1-4-43 1</inkml:trace>
  <inkml:trace contextRef="#ctx0" brushRef="#br1" timeOffset="-192867.65">32066 11332 316 0,'0'-3'121'0,"-4"6"-95"0,4-3 22 0,0 0 3 15,0 0-8-15,0 0 1 16,0 0-11-16,0 0-5 16,0 0-16-16,0 0-3 0,0 0 1 15,0 0-6-15,0 0-2 16,4 0 1-16,3 0 2 16,4-6 7-16,6-4 4 15,12 1-4-15,10-4 1 16,10 1-6-16,5 2 1 15,-1 4-3-15,-4 0 0 16,-6 2-6-16,-4 1 1 16,0 0 0-16,0 0 0 15,-7 3 0-15,7-3 2 0,0-3-3 16,-4 2 0-16,1 1-10 16,-4 0-3-16,-15 0-24 15,1 3-8-15,-18 6-84 16,-4 7-64-1</inkml:trace>
  <inkml:trace contextRef="#ctx0" brushRef="#br1" timeOffset="-192402.93">32236 11584 324 0,'7'-6'123'0,"-7"3"-95"0,4 0 20 0,-4 3 3 16,0 0-13-16,0 0-2 15,0 0-12-15,0 0-4 16,0 0-12-16,-4 6-1 0,-6 0 0 16,3 4 1-16,-1 2 0 15,8 1-4-15,-7-1-1 0,7 1 3 16,0 0 1-16,7-1 1 16,-7-2 2-16,8-1 1 15,2 1 1-15,4-4-4 16,1 0 0-16,2-3-5 15,1 0 0-15,0 1 1 16,3-4 0-16,0 0-5 16,0 0-1-16,1-4-13 15,-1 1-2-15,-3 0-32 16,-4 3-10-16,0 0-25 16,-3 0-10-16,-1 6-68 15</inkml:trace>
  <inkml:trace contextRef="#ctx0" brushRef="#br1" timeOffset="-191997.31">32541 11534 360 0,'0'-7'134'0,"-4"7"-104"0,1-3 16 0,3 3 1 0,0 0-11 15,0 0 2-15,0 0-11 16,0 7-4-16,0 5-13 16,0 4 2-16,0 3 4 0,0 0 1 15,0 6-1-15,0 6-4 16,0 7 0-16,0 6-5 15,3 0-2-15,1 1-2 16,0-5-3-16,-1-5-2 16,4-3 1-16,0-7 1 15,-7 0 2-15,4-3-10 16,-1-6-2-16,-3-4-22 16,0 1-6-16,0-3-23 15,0-4-7-15,-3 0-95 16,6 0-72-16,1-6 96 15</inkml:trace>
  <inkml:trace contextRef="#ctx0" brushRef="#br1" timeOffset="-190630.66">24927 13619 288 0,'-3'-6'110'0,"3"6"-86"0,0-3 18 15,0 3 3-15,0 0-9 16,0 0 2-16,-7 0-7 16,3 0 1-16,4 0-18 15,0 0-4-15,0 0 1 0,0 0-5 16,0 3 2-16,0 0 8 15,11 10 7-15,-11-4-3 0,17 16 0 16,-2-3-7 0,17 16 0-16,-8-9-6 0,19 5 1 15,-15-5-3-15,11-1 0 16,-7-3-1-16,0-3 2 16,-4-3-1-16,-3-3 0 15,-7 0-3-15,0-4 1 16,-1-2-2-16,-10-1-1 15,4 1 1-15,0-4 1 16,-8 0-1-16,4-3 2 16,-3 0-2-16,-1 1-1 15,5-1-13-15,-8 0-6 16,3-3-21-16,1 0-10 16,-1 0-17-16,1 0-9 15,-1 0-9-15,4-6-5 0,0-1-47 16</inkml:trace>
  <inkml:trace contextRef="#ctx0" brushRef="#br1" timeOffset="-190168.43">25484 13591 324 0,'-4'-10'123'0,"4"10"-95"0,-3-3 16 0,3 3 2 16,-4 0-7-16,1 0-1 15,-1 0-8-15,0 0-4 16,4 0-14-16,0 0 1 0,-7 3 3 16,4 1-4-16,-4 15 1 15,0-4 1-15,0 33 1 16,-1-11-4-16,1 23 1 15,0-13-3-15,0 29 0 16,4-16-3-16,-8 31-1 16,8-18-1-16,-1 9 2 15,0-16-1-15,1 9 2 0,-1-15-6 16,1 13-1 0,3-17 0-16,0 1 0 15,0-10-3-15,0-9 2 0,0-6 1 16,0-4 2-16,0-6-1 15,0-3-1-15,0-3-13 16,0-4-6-16,0-2-30 16,0-4-13-16,0 0-8 15,3-12-2-15,-3 0-59 16,11-16-26-16,0 3 34 16</inkml:trace>
  <inkml:trace contextRef="#ctx0" brushRef="#br1" timeOffset="-189425.35">25849 13736 296 0,'-11'3'110'0,"11"-3"-86"0,0 0 24 16,0 0 5-16,0 0-4 0,0 0 3 16,0 0-7-16,0 0-3 15,0 0-23 1,0 0 0-16,0 0-1 0,0 0-6 0,0 3 1 16,4 0-2-16,3-3 3 15,-7 0-1-15,10 0 0 16,-2 0-5-16,13-3 0 15,-3 0-3-15,13-3 2 16,-2 3-2-16,6-1 0 16,-3 1-3-16,0 0-2 0,-4 0-2 15,-3 3 1 1,-4 0 1-16,-3 0 2 16,-4 0-1-16,-3 0 2 15,0 0-2-15,-4 0-1 16,0 0-4-16,3 0 0 15,-10 0-14-15,4 0-5 0,0 0-26 16,-1 6-9-16,1-3-11 16,-4 10-3-16,0-4-9 15,-4 7-1-15,1 0-60 16</inkml:trace>
  <inkml:trace contextRef="#ctx0" brushRef="#br1" timeOffset="-189054.51">25852 14079 332 0,'-3'3'126'0,"3"-3"-98"0,-7 4 19 0,7-4 0 16,0 0-8-16,0 0 2 15,0 0-12-15,0 0-5 16,0 0-14-16,0 0-4 0,0 0-2 16,0 0 9-16,7 0 3 15,-7 0-1-15,18 0-1 16,-4 0-4-16,18-4 1 16,-8 1-4-16,19 0-2 15,-8 0-2-15,4 0-3 16,-7 0 1-16,0 3-1 15,-3 0 0-15,-5 0 0 0,-2 0-14 16,-5 0-5 0,1 0-28-16,-4 0-12 0,-3 0-20 15,0 0-8-15,-4 0-79 16</inkml:trace>
  <inkml:trace contextRef="#ctx0" brushRef="#br1" timeOffset="-188525.76">26831 13610 288 0,'-11'-3'110'0,"11"3"-86"0,-7 3 22 16,7-3 6-16,-4 0-6 15,4 0 2-15,0 0-11 16,0 0-5-16,0 0-18 16,0 0 2-16,0 0 4 0,4 3 2 15,0 0 4-15,6-3-5 16,4 0-1-16,8 0-9 15,6 0-2-15,7 0-3 16,4 0 1-16,7 0-6 16,-21 3-1-16,-3-3-22 15,2 3-10-15,12 4-33 16,-18-4-11-16,-1 0-26 16,5-3-11-16,9 3-38 15</inkml:trace>
  <inkml:trace contextRef="#ctx0" brushRef="#br1" timeOffset="-187870.48">27263 13254 328 0,'-14'-13'123'0,"7"7"-95"0,3 0 20 0,1 2 5 0,3 1-7 16,0-3 0-16,0 0-10 16,3-4-3-16,8-2-18 15,-8-1 4-15,8 0 4 0,3 1-6 16,0-1-2-16,4 1-6 16,3 2-1-16,4 4-3 15,-11 0 2-15,4 2 0 16,-4 4 3-16,-3 0 4 15,-4 7 1-15,-3 2-4 16,-4 7-1-16,-7 6-4 16,-1 6-1-16,-6 1-3 15,7-7-2-15,0-3 1 16,0 0-1-16,3-4 0 0,1 1 0 16,-1-3-3-1,1 2 2-15,3-2-1 0,3 3 0 16,-3-4 0-16,7 4-2 15,11 3 3-15,7 0 0 16,7-3 1-16,-4-4 0 16,-3-2-3-16,11 2 2 15,6 7-1-15,-14 0-2 16,-3-6 3-16,-4 3 0 16,4 2 1-16,0-2 2 15,-14 0 3-15,3 3 4 16,-11 0 5-16,-3 3 1 15,-3 3-8-15,-11-6-2 16,3 0-3-16,-17 6 1 16,6-3-2-16,-17 0-1 15,8-3-4-15,-8-3-2 0,7-4-13 16,0-2-3-16,7-4-17 16,7-3-7-16,-3 0-31 15,10-3-12-15,1 0-3 16,10-3 1-16,0 0-66 15</inkml:trace>
  <inkml:trace contextRef="#ctx0" brushRef="#br1" timeOffset="-187298.88">26863 14089 368 0,'-4'-3'137'0,"4"3"-106"0,-3 6 4 0,3-6-6 0,-4 3-8 16,4-3 2-16,0 6-9 15,-7-3-1-15,3 1-7 16,1-1-2-16,3 0 0 0,0 0 6 16,3 0 6-16,1 0 7 15,14 1 3-15,-4-4-2 16,32 0-3-16,-7 0 0 15,21-7-1-15,22-2-7 16,-11-1 0-16,-15 4-6 16,36-3 1-16,18-1-1 15,-14 1 1-15,-4-1-2 16,0 1 1-16,-3 2-6 16,-8 1-1-16,-20 3 2 15,-15 0 1-15,-14 3-1 0,-4 0-2 16,4-3 3-16,-14 3 0 15,3 0-8-15,-10 0-2 16,-4 0-25 0,-4 3-27-16,-6 0-11 15,3-3-18-15,-15 6-8 16,-6 7-86 0</inkml:trace>
  <inkml:trace contextRef="#ctx0" brushRef="#br1" timeOffset="-186848.47">27323 14391 348 0,'0'-9'129'0,"0"9"-100"0,-3-3 20 16,3 3 2-16,-4 0-6 16,1 0 0-16,3 0-18 0,0 0-6 15,0 0-13-15,0 0 4 0,0 12 3 16,0 1-3-16,0 9 1 15,0-3-2-15,3 15 1 16,1-5-4-16,-4 18-3 16,0-9-5-16,0 9 0 15,0-9 0-15,3 3 0 16,-3-10 0-16,4-2 0 16,-1-4-16-16,1-3-4 15,-4-3-19-15,0-3-5 16,0-4-21-16,4-2-9 15,-4-1-31-15,7-6-11 16,-4 0-13 0</inkml:trace>
  <inkml:trace contextRef="#ctx0" brushRef="#br1" timeOffset="-186187.72">27756 14492 260 0,'7'-13'96'0,"-7"13"-75"0,7-9 19 15,-7 9 4-15,0-3-5 16,0 0-1-16,0-1-2 16,0 1 3-16,0 0-22 0,0 0 6 0,0 0 4 15,0 0-2 1,0-4 0-16,0 1-2 0,-4-3-3 15,4 2-2-15,-3-2-1 16,3 3-3-16,-4-1 1 16,1 1-2-16,-4 0 0 15,3 3-5-15,-6 3-3 16,2 0 0-16,-6 6-1 16,0 0-2-16,-7 7 1 15,3-4-2-15,4 7 2 16,-7 0-2-16,6 6-1 15,1-3-2-15,11 12 1 16,-8-6 1-16,11 13 2 16,0-6-3-16,11 5 0 15,-8-5 1-15,15 3 2 0,-4-7-3 16,7-3 0-16,1-3 1 16,-5-3 2-16,1-3-1 15,11-7-1-15,-5-2 1 16,15-11-1-16,-7 1 2 15,7-16 1-15,-7 4 1 16,-3-7 2-16,-5 3 3 16,-10-3 5-16,-3 6-8 15,-18 0-1-15,0 4-1 16,-18 5 0-16,4 1-5 16,-7 12 1-16,3 1-2 15,-7 11-2-15,3-5-4 16,1 9-2-16,0-3-17 0,6 3-6 15,5-3-15-15,6 0-8 16,4-3-13-16,7-1-7 16,0 1-39-16,11-6-14 15,-1-4-8 1</inkml:trace>
  <inkml:trace contextRef="#ctx0" brushRef="#br1" timeOffset="-185616.28">28798 13541 304 0,'3'-7'115'0,"-3"7"-89"0,0 0 25 0,0 0 6 16,0 0-5-16,0 0 4 15,0 0-9-15,0 0-2 16,0 3-25-16,0 7 4 0,-3 6 0 16,-4 9-6-16,-4 13 0 15,1 15-9-15,-1-6-1 16,7-9-2-16,-17 16-1 15,7-10-3-15,-18 16 1 16,-7 18-2-16,14-24-1 16,-3-10 1-16,3 0-1 15,4-9 0-15,3-4 0 16,4-5-11-16,0-4-3 0,3-3-15 16,0-7-4-16,1-2-18 15,3-7-8-15,-4 0-17 16,4-9-7-16,3-1-85 15</inkml:trace>
  <inkml:trace contextRef="#ctx0" brushRef="#br1" timeOffset="-185256.74">28479 13626 344 0,'-4'-16'129'0,"-3"10"-100"0,4-7 24 0,-4 13 7 16,3-3-7-16,1 0 4 15,-1-1-17-15,4 1-4 16,0 3-21-16,0 0-7 0,7 10-1 16,4 9 7-16,6 12 3 15,8 13-2-15,7 7-1 16,0 2-4-16,4-2 1 15,-5-4-4-15,5-3 1 16,-1 0-7-16,4-3-1 16,0 0 2-16,-3-3 1 15,-4-3-4-15,0-7-1 16,-15-3-15-16,1-6-6 16,0-3-13-16,-15-4-4 15,1-2-37-15,-4-4-15 0,0-6-110 16</inkml:trace>
  <inkml:trace contextRef="#ctx0" brushRef="#br1" timeOffset="-181083.94">29496 13465 280 0,'4'-13'107'0,"-4"7"-83"0,3-3 26 15,-3 5 6-15,0 1-2 16,0 0 3-16,0 0-5 0,0 0 0 16,0 3-29-16,0-3 2 15,0 3 3-15,4 9-7 16,3 7-2-16,0 3 0 15,0 6-7-15,4 6-2 16,-1 4-3-16,1 6-2 16,3 9-1-16,-10 4 0 15,3-4-2-15,-4-15 1 16,1-7-4-16,-1 4 0 16,1-7 1-16,0-3 2 15,-1-3-3-15,1 0 0 16,-1-3-8-16,-3-4-4 15,0-2-26-15,0-4-10 16,4 4-30-16,-4-4-10 16,3-6-109-16</inkml:trace>
  <inkml:trace contextRef="#ctx0" brushRef="#br1" timeOffset="-180722.33">29252 13808 344 0,'-4'-6'129'0,"4"6"-100"0,0-3 22 0,0 3 5 16,0 0-6-16,0-3 0 15,0 3-12-15,0 0-6 16,0 0-18-16,0 0-2 0,4 0 1 15,3 0 2-15,10-3 3 16,30-7-4-16,13-2 0 16,4-1-6-16,-4-3-3 15,0 0-5-15,4 1 0 16,0 2 0-16,-11 4 2 16,-11 2-12-16,-6 4-3 15,-11 3-25-15,-4 3-10 16,-7 0-26-16,-3 4-11 15,-4-4-58-15,7 3-76 32</inkml:trace>
  <inkml:trace contextRef="#ctx0" brushRef="#br1" timeOffset="-180048.31">30262 13197 340 0,'0'-31'126'0,"0"21"-98"0,3 1 32 0,-3 6 9 15,0-1-6-15,0 1 0 16,0 0-13-16,0 3-4 15,0 0-11 1,-10 6-19-16,-1 7-8 0,0 3-3 16,1 3-3-16,-1 3 1 15,1 0-4-15,2 0 0 16,1-3 1-16,0 0 2 16,0 0-1-16,4-1-1 15,-1 1-2-15,1-3 1 16,-1 0 1-16,1-4 0 15,3-2-3-15,0-1 0 16,0-2-1-16,0-1 3 16,0-3-2-16,7-3 1 15,3-3 2-15,8 0 0 16,7-3 0-16,10-1 0 0,8 4 0 16,3 0 0-16,0 6-3 15,-4 0 2-15,-3 4 1 16,-3 2 0-16,-4 4 0 15,-7-1 2-15,-1 4-3 16,-2 0 0-16,-8-1 1 16,0 4 2-16,-3-3 5 15,-4 0 4-15,0 0 2 16,-7-1 3-16,0 1-5 16,-11-3 1-16,4-1-7 15,-7 1-3-15,-7-4 1 16,-8 1 2-16,-6-4-4 15,-4 0-3-15,-4-2-10 0,4-4-5 16,4-4-11-16,7-2-5 16,6-3-26-16,1-1-10 15,10 1-13-15,8-1-3 16,3 1-69 0</inkml:trace>
  <inkml:trace contextRef="#ctx0" brushRef="#br1" timeOffset="-179628.37">30166 13147 376 0,'-3'0'140'0,"3"0"-109"0,0 0 16 16,0 0-2-16,0 0-5 16,0 0 0-16,0 0-4 15,3-3-2-15,4-1-19 16,4-2 4-16,14 0 4 0,7 0-6 0,21-4-2 15,14 4-6-15,-7-4-1 16,1 1-3-16,2-1 2 16,5 1-6-16,3 0-1 15,-8 2 0-15,-6 4 2 16,-11 0-14-16,-10 0-5 16,-8 3-26-16,-7 0-11 15,-7 6-28-15,-3 0-12 16,0 4-97-1</inkml:trace>
  <inkml:trace contextRef="#ctx0" brushRef="#br1" timeOffset="-179086.74">30187 14095 268 0,'-7'0'101'0,"0"0"-78"0,4 0 24 0,3 0 7 15,0 0-4-15,0 0 0 16,0 0-5-16,0 0-4 16,0 0-22-16,0 0 8 0,0 0 4 15,0 0-1-15,3 0 2 16,4 0-9-16,4-3-2 15,7 0-6-15,10-4-1 16,18 1-2-16,18-3 0 16,0-1-2-16,-4 1-1 15,4-1-5-15,7 1-1 16,-4 3-1-16,-3-1-2 0,-11 4-2 16,-14 0 1-16,-4 0-6 15,-3 0 0-15,-14 3-8 16,0 0-3-16,-8 0-19 15,1 0-6-15,-4 0-31 16,-7 0-10-16,0 3-119 16</inkml:trace>
  <inkml:trace contextRef="#ctx0" brushRef="#br1" timeOffset="-178620.99">30297 14454 332 0,'-3'-9'126'0,"-1"2"-98"0,1 1 23 0,-1 3 5 0,1-3-8 15,3-1 1 1,0 1-7-16,0 0-4 0,0 3-21 16,0-1-4-16,0 4 1 0,3 7-6 15,1 5 0-15,3 7 2 16,0 3 1-16,0 3-1 15,0 7-1-15,7 6-3 16,-3 6 1-16,-1 3-6 16,1 0-3-16,-4-2 1 15,0-8 2-15,0-5-2 16,-3-4 0-16,3-6-12 16,-7-3-5-16,0-6-19 15,0-1-9-15,0-5-30 16,0-7-13-16,0-3-100 15</inkml:trace>
  <inkml:trace contextRef="#ctx0" brushRef="#br1" timeOffset="-177997.5">30684 14501 312 0,'3'-9'115'0,"-3"9"-89"0,-3-6 16 0,3 6 4 0,0-4-7 16,0 4 1-16,0-3-9 16,0 0-2-16,0-3-16 15,0 3 5-15,-7-4 5 0,3 1-1 16,4 0-1-16,-4-4 2 15,1 1 0-15,-1 3-8 16,4-1-2-16,-3 4 2 16,3 0 0-16,-7 3-8 15,0 3-2-15,0 7-1 16,-4 2 2-16,0 4-3 16,1 0 0-16,-1 3-1 15,0 3 1-15,1 6-2 16,-1 4 2-16,4 5-2 15,7 4-1-15,4 0-2 16,3-3 1-16,3-3 1 0,8-4 0 16,0-6 0-1,7-3 0-15,6-3 0 0,5-6 0 16,6-7 0-16,5-6 0 16,2-6 2-16,-10-10 1 15,0-6-1-15,-7-3 1 16,-4 0 2-16,-6 0 2 15,-12-1 1-15,-6 1 2 16,-8 3-3-16,-13 6 1 16,-15 7-7-16,-11 6-1 15,-3 9-2-15,4 10 0 16,6 3-7-16,4 3-2 16,7-3-16-16,4-4-8 15,7-2-45-15,14-13-107 16,14-6 12-16,7-4 2 15</inkml:trace>
  <inkml:trace contextRef="#ctx0" brushRef="#br1" timeOffset="-162109.47">24534 13109 208 0,'-7'-22'77'16,"7"22"-60"-16,-7-22 19 0,3 19 5 0,1-4-1 15,-1 1 3-15,0 0 2 16,4 3 4-16,0-1-26 16,0 1 0-16,0 0 1 0,0 3-7 15,4 13 1-15,0-4-5 16,10 45 0-16,-11-10-1 15,19 35 2-15,-5-16 4 16,8 63 1-16,-7-26-2 16,3 42 0-16,-7-31-5 15,0 40 0-15,-3-35-7 16,-7 58-3-16,-4-39-1 16,-4 7-1-16,0-32 2 0,-3 13 3 15,4-29 0-15,-4-8 0 16,3-20-6-16,4-10-1 15,0-12 1-15,0-6 0 16,0-6 1-16,0-4 0 16,0-6 2-16,0-3 1 15,0-3-4-15,4 0 1 16,3-4 2-16,-4-2 1 16,1-1-1-16,10-3-2 15,-3-2 3-15,10-4 0 16,-3 0-1-16,10-4-2 15,-3 1 1-15,14-3 1 16,-7 0-1-16,32-4 2 0,-11 4-2 16,18-4-1-16,-15 4 1 15,22 0 1-15,-14 0 1 16,32-1 1-16,-18 1-2 16,14 0-2-16,-14-1 1 15,39 1-1-15,-21 0 0 16,17-1 2-16,-21 1-1 15,54 0 2-15,-33 3-4 16,25-4 0-16,-28 4 1 16,39 0 0-16,-32 0 0 15,35-7 0-15,-35 4 0 16,36-6 0-16,-40 2 0 16,54 1 2-16,-40-1-3 0,19 1 0 15,-29 2 1-15,42 1 0 16,-35 0 0-16,18 0 0 15,-32-1 0-15,42-2 2 16,-35 3-3-16,14-4 0 16,-28 4 1-16,39-7 0 15,-29 7 0-15,4 0 2 16,-24 2-1-16,34 1-1 16,-31 0-2-16,14 3 1 15,-25 0-1-15,18 0 0 16,-22 0 4-16,29 0 1 15,-25 0-1-15,11 3-2 0,-25 0-2 16,17 1 1-16,-17-1 1 16,21 0 2-16,-17 0-1 15,6 0 2-15,-13-3-2 16,6 0-1-16,-14 0 1 16,25 0 1-16,-24 0-3 15,17 0-2-15,-14 0 2 16,-1 0 0-16,-10 0 1 15,1 3 0-15,-12 4 0 16,8-1 2-16,-8-3-3 16,8 3 0-16,-4-2 1 15,0 2 0-15,-7-3-3 16,0 3 2-16,-7-3 1 16,3 1 0-16,-13-1 2 0,-1 0 1 15,-3 0-1-15,-1 0-2 16,-6 0 1-16,0-3 1 15,-4 0-1-15,0 0-1 16,0 0 1-16,-3 0-1 16,3 0 0-16,-7 0 0 15,3 0 2-15,1 0 1 16,-1 0 1-16,1 0 0 16,-4 0 0-16,0-3 0 15,0 0-2-15,-4-10 1 16,1 1-2-16,-4-29 2 15,-4 9-4-15,-3-50 0 16,3 16 1-16,-7-85 0 16,4 35 0-16,-11-96 0 0,8 52-7 15,-12-70-3-15,8 60 6 16,-11-26 1-16,7 48 3 16,-7-16 0-16,8 42-3 15,-5-8 0-15,8 33 2 16,-7-20 0-16,3 23-4 15,0 2 1-15,4 20 2 16,0 9 1-16,3 12 1 16,-3 10 0-16,3 7 0 15,0 9 0-15,7 3-3 16,-6 6 2-16,6 3 1 16,0 4 0-16,1-1 2 15,-1 4 1-15,1 0-4 16,-5 3 1-16,5-1 2 0,-12 4 3 15,8 0-2-15,-14 4 0 16,7-1-1-16,-15 3-2 16,4 0 1-16,-28 1 1 15,10-4-1-15,-20-3 2 16,13 0-2-16,-28-7-1 16,21 1 1-16,-49 0-1 15,27 3 0-15,-45 0 2 16,29 3-3-16,-47 18 0 15,32-2 1-15,-57 25 0 16,36-12 0-16,-64 15 0 16,49-13 0-16,-56 7 2 0,53-10-1 15,-49 4-1-15,52-10 1 16,-56 0-1-16,53-6 0 16,-60-1 0-16,49-2 2 15,-63-4 1-15,60-2-1 16,-57 2-2-16,60-2-2 15,-52 2 1-15,56 0 1 16,-54 7 0-16,47-6 0 16,-50 9 0-16,57-4-3 15,-56 4 2-15,52 0-4 16,-14 0 1-16,43-6-3 16,-32 12 0-16,42-6-3 15,11 6-1-15,25-3-23 0,11 3-8 16,17-3-33-16,18 3-15 15,10-6-102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5T23:20:55.65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1023 5750 264 0,'0'0'99'0,"0"3"-77"0,0-3 2 0,0 0-2 0,0 0-5 16,0 0 1-16,-4 6 0 15,4-3 0-15,0-3-9 16,0 3 8-16,0-3 5 0,0 0 4 15,0 0 2-15,0 0-4 16,0 0-1-16,-7 0-6 16,3 0-2-16,1-3-5 15,-4 0 1-15,3-3-2 16,1-1 2-16,-1-2-2 16,1-1 0-16,3-2-3 15,0-7 1-15,0-6-2 16,0-7 0-16,3-2 1 15,1-4 3-15,3-3-6 16,0 3-2-16,4 3 1 16,3 1 1-16,3 5-4 0,5-2-1 15,-1 9 3-15,0-3 1 16,4 6-3-16,3 0 1 16,4 3-2-16,-7 0 0 15,-4 4 4-15,1 5 1 16,-5 1-4-16,1 12 1 15,3 1 2-15,-3 8 3 16,-4 4 4-16,-3 3 2 16,0 4-1-16,-1 2-1 15,-3 0-3-15,4 4 1 0,-11-1 0 16,3-2 3 0,1-4-3-16,0-6-2 0,-4-3 4 15,0-1 2-15,0-2-2 16,0-4 2-16,0 1-6 15,-4-4-3-15,4-6 1 16,-4 0 0-16,1-3-1 16,-4-3-2-16,3-7 1 15,1-6-1-15,-1 0-3 0,4-9 2 16,0-4-1 0,0 4 0-16,4-7 2 15,-1 1 0-15,1-1 0 16,3 7 2-16,0-7-3 0,0 7 0 15,4-1-1 1,6 7-2-16,-2 7 3 0,6 2 0 16,0 7 1-1,11 6 2-15,0 6-3 0,3 7-2 16,-3 5 2-16,0 5 0 16,0 8 1-16,-7 1 2 15,-7 5 3-15,-1 11 2 16,-2 5-1-16,-1 4 1 15,-4-7-4-15,-3-6 0 16,4-6 1-16,0-6 0 16,-11-7-2-16,3-6-2 15,1-3 1-15,-4-4 1 16,0 4-1-16,0-10 2 16,0 0-2-16,0 1 2 15,0-4-4-15,0-3 0 16,0 0-10-16,0 3-5 0,0-3-25 15,3 0-9-15,1-3-36 16,-1-3-15-16,5-1-107 16</inkml:trace>
  <inkml:trace contextRef="#ctx0" brushRef="#br0" timeOffset="540.11">2068 5258 292 0,'-14'0'110'0,"7"0"-86"0,0 0 27 0,3 0 7 16,4 0-7-16,-7 0 2 16,7 0-16-16,0 0-8 15,0 0-16-15,0 0-4 0,7 0-2 0,-3 3 8 16,7 0 4-16,6 1 2 15,1-4-1-15,3 0-4 16,4 0-2-16,3 0-4 16,1 0-1-16,-4 0-3 15,-4 0-1-15,-3 0-3 16,3 0 1-16,-7 0-2 16,0 0 2-16,4 0-2 15,-4 0-1-15,-3 0 1 16,-1 0 1-16,-6 0-3 15,3 0 0-15,-3 0 3 16,-1 0 1-16,1 0-6 16,-1 0 0-16,-3 0-17 15,0 0-6-15,0-4-45 16,0 4-18-16</inkml:trace>
  <inkml:trace contextRef="#ctx0" brushRef="#br0" timeOffset="975.79">2097 5636 348 0,'-18'6'129'0,"18"-6"-100"0,0 4 22 0,0-4 5 0,0 0-15 16,0 0-1-16,0 0-12 16,0 0-3-16,0 0-14 15,0 0 2-15,3 0 3 0,1 3 1 16,7-3-1-16,-1 0 0 16,8-3 0-16,3-1-4 15,4-2-2-15,3-3-4 16,-3-1 1-16,-3-2-2 15,6-1 0-15,-10-3-1 16,10 0 0-16,-3 4-2 16,-4-1-2-16,0 1 1 15,4 2-1-15,-7 1 0 16,0-1 0-16,-4 4 0 0,-4 0 0 16,-3 3-9-16,-3-1-2 15,0 1-29-15,-1 3-12 16,-3 3-52-16,4 4-24 15,-1-1-60 1</inkml:trace>
  <inkml:trace contextRef="#ctx0" brushRef="#br0" timeOffset="2057.28">3121 5110 260 0,'-11'-3'99'0,"4"3"-77"0,0-3 20 0,4 3 3 16,-4 0-1-16,3 0 3 16,4 0-6-16,0 0-1 15,0 0-22-15,-4 0 5 0,4 0 4 16,0 0-6-16,0 0 0 16,0 6-3-16,4 0-2 15,7 4-2-15,-1-10 1 16,4 3-2-16,8-3 2 15,-1-3-2-15,0-4 0 0,4-2-3 16,0 0 1 0,-4-1-4-16,8-6-2 15,2 4 0-15,5-1-1 0,-8 1-2 16,4 2 1-16,-4 1-2 16,4 2-1-16,-10 1 1 15,2 3-1-15,-9-3 0 16,-1 2 2-16,0 1-3 15,-3 0 0-15,-1 0 1 16,-3 3 2-16,-3 0-6 16,-1 0-1-16,1 0-14 15,0 3-3-15,-4 3-34 0,0 4-14 16,0 2-30 0,3-2-10-16</inkml:trace>
  <inkml:trace contextRef="#ctx0" brushRef="#br0" timeOffset="2508.4">3759 4319 328 0,'-4'-9'123'0,"1"9"-95"0,-1 0 16 0,4 0 2 0,0 0-10 15,0 0-1-15,0 0-11 16,0 6-2-16,0 4-13 16,0 8 8-16,0 8 3 0,0 8 1 15,4 20 2-15,-1 9-2 16,1 0-1-16,3-3-4 15,0 0 0-15,0 3-7 16,4 6-1-16,3-3-4 16,-3-6-3-16,6-7 0 15,-9-8-1-15,2-8 0 16,-3-5 0-16,0-7 0 16,0 0 2-16,1-9-1 15,-5 3-1-15,1-6-6 16,-4-4-4-16,0 0-16 0,0 4-9 15,0-10-21-15,-4 0-10 16,4-3-28-16,-3-3-13 16,6 0-51-1</inkml:trace>
  <inkml:trace contextRef="#ctx0" brushRef="#br0" timeOffset="3032.78">3245 5746 312 0,'0'-6'115'0,"-3"3"-89"0,3 3 23 15,0 0 6-15,0 0-11 16,0-3-2-16,0 3-10 16,0-3-5-16,0-1-15 15,3 4 3-15,1-3 3 0,-1 3-4 16,4 0 2-16,0-3 0 16,4 0-1-16,7 0 1 0,10 3 0 15,8-10-2-15,10-2 1 16,17-7-2-1,-6-3 2-15,7-3-8 0,-4-4-4 16,22 4 0-16,-1 0 2 16,1 6-2-16,-4 3 0 15,-18 0 1-15,4 4 0 16,-11-1-2-16,4 1-2 16,-15 2 3-16,-3 1 0 15,-7 2-4-15,-4 1 1 16,-10 3 0-16,3 3 2 15,-13-6-1-15,2 3 2 16,1 3-11-16,-11 3-2 16,0 3-26-16,-7 0-11 15,3 4-31-15,-3-1-14 0,0 4-30 16,3-1-13-16</inkml:trace>
  <inkml:trace contextRef="#ctx0" brushRef="#br0" timeOffset="3843.24">3752 5891 316 0,'-7'3'121'0,"3"-3"-95"0,1 0 16 0,3 0-1 16,0 0-10-16,0 0-1 16,0 0-14-16,0 0-7 15,0-3-6-15,3-3 11 0,1 3 7 16,3-10 3-16,4 4 1 15,6-4-6-15,-3 4 1 16,11-1 0-16,14 1 2 16,-10 3-8-16,6 2-1 0,8 1 2 15,-11 3 0 1,-1 3-4-16,-6 4 1 16,-3-1-3-16,-1 7 2 0,-11 2-4 15,-6 7-2-15,-1 4 0 16,-3 2-1-16,-3-6-2 15,3 6-2-15,-7-6 1 16,0-3 1-16,7-3-3 16,-7 0 0-16,3-10 1 15,1 4 0-15,3-1 0 16,0 0 0-16,3 1-3 16,8-1 0-16,-1 1-1 15,1-4 3-15,7 0 2 16,-1 1 2-16,1 2-4 0,3 1-1 15,8 2 1-15,-4 1 0 16,3-1 1-16,0 1 0 16,4 0 0-16,-3-4 0 15,-15 1 6-15,4-1 4 16,-8 0 3-16,-6 1 3 16,-4 2-7-16,-11 1-1 15,0 0-2-15,-13 2-1 16,2 8-3-16,-6-1-2 15,3 3 1-15,-7 0-1 16,-3-3-3-16,-18-3 2 16,-4-3-4-16,0-7-1 15,4-3-6-15,18-2-3 0,-8-1-2 16,15-3 0 0,6 0-15-16,12-10-44 15,6-2 3-15,11-4-40 16,11 3-13-16,3 7-42 15</inkml:trace>
  <inkml:trace contextRef="#ctx0" brushRef="#br0" timeOffset="6695.67">6701 4458 228 0,'0'-10'88'0,"0"7"-69"0,0 0 13 0,0 3 2 0,-4-3 0 15,1 3 4-15,3-3-1 16,-4 0-1-16,1 3-19 15,3-7 7-15,0 7 4 0,0 0-4 16,0 0-2-16,0 0-8 16,0 7-4-16,3 2 3 15,1 19 2-15,3 13 3 16,0 10 3-16,4 2-2 16,3 1-2-16,-7 6-3 15,4 12-1-15,-4 1-3 16,0-1-1-16,0-6-3 15,0-15-1-15,0-7-1 16,0-10 0-16,-7-5-5 16,4-7 1-16,-1 0 0 15,1-9 0-15,-4-1-5 16,0-2-1-16,3-1-28 0,1-6-10 16,3 4-40-16,0-4-14 15,7-3-87 1</inkml:trace>
  <inkml:trace contextRef="#ctx0" brushRef="#br0" timeOffset="7627.2">7208 4902 224 0,'0'0'85'0,"0"0"-66"0,-4 0 5 15,4 0-1-15,0 0-4 16,0 0 3-16,0 0-1 15,0 0-1-15,-3-3-10 16,3 0 7-16,0 0 5 0,-4-1 0 16,4-2 1-16,0 3-1 15,0-6 1-15,-3 5-4 0,3 1 0 16,-4-3-1-16,1 3-2 16,-1 0-4-16,-3 3-2 15,0 3-4-15,0 3-1 16,0 0-1-16,0 7 0 15,0 3 0-15,3 3 2 16,-7 6-3-16,4 6 0 16,0 10 1-16,7-6 0 15,-3 0-5-15,3-4-1 16,0-3 1-16,0 1 0 16,0-10-2-16,3 0 2 15,-3 0 1-15,4-10 2 16,3-3 1-16,0 1 1 15,4-4 4-15,-1-6 3 16,4-1-2-16,1-5 2 0,-1-4-2 16,0-12 0-1,0-3-3-15,0-16-1 0,-3-7-3 16,0 4 1-16,-1 0-2 16,-10 3-1-16,-7 0 1 15,-4-4 1-15,-3-15-3 16,-3-6 0-16,-1 0-6 15,0 6 0-15,-3-7-6 16,3 7 1-16,-3 4 6 16,7 5 3-16,-11 0 0 15,11 20 0-15,3-1 2 16,0 10 0-16,4 9-4 16,7 22 1-1,4 4 2-15,3 9 1 0,0 6 3 16,4 10 1-16,3 12 3 15,-7 19 1-15,11 13 1 16,-8 0-2-16,8-7-1 16,7-3-8-16,-4 4 0 15,4-1 1-15,3-2 3 16,-6-11 2-16,2-8 1 16,-2-7-5-16,-1-9-1 15,-3-7 1-15,-1-3 2 16,-10-12-13-16,4-1-5 15,0-2-13-15,-1-10-6 0,1 0-25 16,-4-10-11-16,4-2-97 31</inkml:trace>
  <inkml:trace contextRef="#ctx0" brushRef="#br0" timeOffset="8121.09">7594 4852 292 0,'-3'-7'110'0,"-1"7"-86"0,1-9 9 0,-1 9-3 15,4 0-5-15,-3-6 2 16,-5 6 0-16,1 0 1 15,4 6-15-15,-8-6 1 0,4 9 0 16,0-2-1-16,0 5 0 16,0 7-1-16,0 6 2 15,3 7-7-15,4 6-2 16,4-1-1-16,-1-2 0 16,4-7 0-16,0-2 2 15,4-4-1-15,7-3 2 16,-8-4 2-16,5-2 2 15,2-4-3-15,5-5 0 16,-1-4-1-16,4-7 1 0,-4-2 2 16,0-20 1-1,-3-5 3-15,-4-4 4 0,-7 0-6 16,-7 4 1-16,-3 5-6 16,-1 4-2-16,-17 6 0 15,3 3-1-15,0 4-16 16,1 5-6-16,3-2-20 15,3 0-8-15,0 2-36 16,8 4-15-16,3 3-89 16</inkml:trace>
  <inkml:trace contextRef="#ctx0" brushRef="#br0" timeOffset="8677.68">7903 4823 432 0,'-18'-15'162'0,"11"8"-126"0,0 7 18 0,3 0 2 15,4 0-19-15,0 0-1 16,0 0-15-16,0 0-5 15,0 7-12-15,4 5-2 16,3 4-2-16,3 6 2 0,5 9-1 16,-5-2-1-16,8 2 1 15,0-2 1-15,-4-4-1 16,0-3-1-16,0-6-2 16,-3-1 1-16,0-11 3 15,-1-8 1-15,1-5-1 16,-4-13-2-16,0 0 1 15,0 0-1-15,0 0 0 16,-7 6 0-16,4 3 0 16,-1 7 2-16,1-3-3 0,-1 2-2 15,1 7 2 1,3 7 0-16,0-4-2 16,4 3 2-16,3-3-4 15,7 0-1-15,-7-3 3 16,8 0 1-16,-5-3-1 0,1 0 2 15,-4-3 1-15,0 3 2 16,-14-7 1-16,0 1 1 16,0 2-2-16,-10-2-2 15,-1 3-21-15,0-4-9 16,1 1-40-16,6 3-15 16,4-4-115-1</inkml:trace>
  <inkml:trace contextRef="#ctx0" brushRef="#br0" timeOffset="9025.85">8473 4905 460 0,'-3'-3'170'0,"-1"-3"-132"16,-3 3 22-16,4 3 1 0,-4-4-24 15,-1-2-6-15,1-3-14 16,4-4-6-16,-11-3-6 15,7 1-6-15,7-4 0 0,0 0 1 16,3-6 2-16,8-1-3 16,-1-2 0-16,5 0-1 15,2 2 0-15,1 4 2 16,0 10 2-16,-1-1-3 16,5 10 0-16,-1 9 1 15,7 7 2-15,-3 3-1 0,-4 3 2 16,1 0-13-16,-5 3-3 15,-2-4-12-15,-5-2-2 16,1 3-18-16,-1-9-9 16,-6 2-20-16,3 1-6 15,7-4-96 1</inkml:trace>
  <inkml:trace contextRef="#ctx0" brushRef="#br0" timeOffset="9946.99">9087 4584 320 0,'7'6'121'0,"-4"7"-95"0,11 18 22 0,-7-18 3 16,4 12-8-16,3 0 1 15,0 4-9-15,1 2-4 16,-5 4-17-16,1 9 2 0,-4 0 4 15,-3 3-7-15,-4-3-2 16,0-3-6-16,-4-3-2 16,0-6-8-16,1-4-4 15,-1-3-15-15,1-9-7 0,-1 3-24 16,4-3-10-16,4-4-29 16,6-2-13-16,5-10-34 15</inkml:trace>
  <inkml:trace contextRef="#ctx0" brushRef="#br0" timeOffset="10749.4">9526 4177 268 0,'-7'-9'101'0,"3"9"-78"0,4-9 20 0,0 9 5 0,0-7-13 16,0 1-2-16,0-3 0 16,4-4 4-16,3-3-20 15,7-3 8-15,-3 0 3 0,7 4-4 16,6-4 0-16,1 6 0 15,7 7 0-15,0 6-5 16,-4 6-1-16,-3 7-2 16,-4 6 0-16,-6 6-4 15,-5 3 0-15,-3 1-5 16,-7 2-2-16,-3-3-2 16,-4-2 0-16,0-1-2 15,0-6-1-15,-1-7-2 16,5 4 1-16,3-3 1 15,-7-1 0-15,7-2-5 0,7-1 1 16,-4 1-3 0,12 2 2-16,2 1 1 0,5 3 2 15,2-4-1-15,1 10-1 16,0-3 3-16,0 9 0 16,-4 4 3-16,0-4 1 15,-3 1 1-15,-4 2 0 16,-3-6 6-16,0 1 6 15,-4 2-6-15,-4-9-1 16,-3 0 4-16,-10 0 1 16,2 3-7-16,1-10-2 15,-10 4-3-15,-5 0-2 16,-2-4-6-16,-8-2-1 16,-4-1-8-16,-6-2-1 15,6-1-13-15,8-3-4 0,7 3-25 16,14-6-54-1,10-6 18-15,11 3-21 16,11-3-1-16,3-4-11 16</inkml:trace>
  <inkml:trace contextRef="#ctx0" brushRef="#br0" timeOffset="18856.34">10455 4647 280 0,'3'-3'104'0,"-3"3"-81"0,0 3 7 15,0-3-3-15,0 0-4 16,0 6 3-16,0-3-3 0,0 0 0 16,0-3-12-16,0 4 2 0,0-4 3 15,0 6 7-15,0-6 3 16,0 0 4-16,0 0 1 16,0 0-5-16,0 0-2 15,0 0 2-15,0-6 3 16,0-1-4-16,-3-5-3 15,-4-4-8-15,0-9-4 16,-1-7-3-16,1-2 0 16,-3-1-4-16,-1 0 0 15,0-6-1-15,-3 7-2 16,4 2 1-16,-1 7 1 16,4 0-3-16,0 6 0 15,3 3 1-15,8 7 0 16,3-1-3-16,4 1 0 15,3 2 2-15,0 4 2 16,4 6 0-16,-4 4-1 0,4 2 1 16,-8 1-1-16,4-1 0 15,1 7 0-15,-1-7-3 16,-4 4 0-16,5 0-12 16,-12-1-2-16,4-2-27 15,0-1-10-15,0-3-22 16,0 1-7-16,1 2-220 31,9 4 130-31</inkml:trace>
  <inkml:trace contextRef="#ctx0" brushRef="#br0" timeOffset="19267.91">10820 4326 420 0,'-4'-4'159'0,"1"4"-124"0,6-3 11 0,-3 3-6 0,0 0-19 16,0 0-2-16,0 3-11 15,4 10-5-15,3-4-2 16,0 1-1-16,4 9 0 0,-1 0 0 16,1 6 0-16,0 0-3 15,-1 3 0-15,-3-2-18 16,0-1-9-16,0 0-13 15,1-12-4-15,-1-1-16 16,0-2-8-16,-4-7-65 16,1-6-40-1,-1-16 81-15</inkml:trace>
  <inkml:trace contextRef="#ctx0" brushRef="#br0" timeOffset="19415.88">10600 4089 296 0,'-28'-34'112'0,"17"27"-87"0,8 4 4 0,3 3-4 16,0 0-22-16,3 3-5 16,8 4-16-16,3-7-6 15,11 0 13-15,3-7-28 0,11 4-10 16,7 3-59 0</inkml:trace>
  <inkml:trace contextRef="#ctx0" brushRef="#br0" timeOffset="20071.41">11132 4215 316 0,'-11'0'121'0,"4"0"-95"16,-4 0 20-16,8 0 1 0,-8 0-3 16,4 0 3-16,0-3-4 15,-4 3-2-15,4 0-22 16,0-6 4-16,4 6 1 0,-8 0-8 15,8 6-2-15,-1 7-10 16,4 2-3-16,0 4 1 16,4 3 1-16,3 4-1 15,3-4 1-15,4 0-4 0,1-3 0 16,6 0 3 0,0-13 1-16,4-3-1 15,0-3-2-15,-4-3 5 0,-3-3 1 16,-4-4 0-16,0-6-1 15,-7 1-3-15,-3-4-2 16,-8 0 3-16,-3 0 0 16,0-3-1-16,0 9 1 15,0-3 2-15,3 7 2 16,8 15-6 0,6 7 2-16,12 6 0 15,3 6-4-15,6 16-1 16,1 6 1-16,-3 13 2 15,-4 3 6-15,-8-6 4 16,5-4 0-16,-8-5 1 16,-7-4-2-16,-4-3-1 0,-3 3-8 15,-7 0 0-15,-3-6-3 16,-5-4-2-16,-6-5-2 16,-11-7 1-16,-7-19-6 15,-3-6-3-15,-1-10 3 16,11-3 4-16,7 1-3 15,11-11 2-15,7 4-1 16,11 0 1-16,10-12 0 16,7-7 2-16,0-7-3 15,11-5 1-15,-3-4-12 16,-1 10-4-16,-3 6-25 16,0 10-9-16,-11 5-40 0,4 4-15 15,-1 13-46 1</inkml:trace>
  <inkml:trace contextRef="#ctx0" brushRef="#br0" timeOffset="20506.43">11121 3746 396 0,'0'0'148'0,"4"0"-115"0,10 3 11 0,-7 3-3 0,11 7-10 16,6 9 2-16,8 13-8 15,7 28-3-15,-3 15-12 16,-4 1 0-16,0-6 1 0,0-7-2 16,-4-10 2-16,0-5-2 15,-3-7 0-15,0-16-5 16,-7-2-3-16,-1-20 2 15,1-6 0-15,-7-3 3 16,-1-7 1-16,1-2-3 16,0-4-1-16,-1 0-3 15,-6 4-1-15,3 2 1 16,0 4 0-16,0-1 0 16,4 4 2-16,6 3-1 15,-6 3 2-15,3 4-11 0,0-4-2 16,1 0-19-16,2 3-7 15,-3 1-12-15,1-1-5 16,-1-3-20-16,4 3-6 16,-8 1-90-1</inkml:trace>
  <inkml:trace contextRef="#ctx0" brushRef="#br0" timeOffset="20822.89">11702 3755 440 0,'-17'-15'165'0,"13"11"-129"16,4 4 17-16,0 0-3 0,0 0-26 16,0 4-8-16,4 5-8 15,6 7-1-15,8 3-4 16,3 9 0-16,1 13 3 0,2 13-5 15,1 9-1-15,0 3 0 16,0-13 0-16,-4-2-3 16,0-7 0-16,-3-6-12 15,0-10-2-15,-4-3-19 16,-3-6-6-16,-4-3-14 16,0-7-4-16,-4-2-30 0,4-7-12 15,1-7-32 1</inkml:trace>
  <inkml:trace contextRef="#ctx0" brushRef="#br0" timeOffset="21066.43">11525 4089 392 0,'-3'10'145'0,"6"-10"-112"0,11 3 19 0,-3-3 2 15,14-3-8-15,10-13 2 16,11-3-13-16,0 0-6 0,1-9-17 16,-1 3-5-16,0 3-3 0,0-1-9 15,0 8-2-15,0 5-29 16,0 1-12-16,-14 3-52 16,3 6-24-16,-13 6-55 15</inkml:trace>
  <inkml:trace contextRef="#ctx0" brushRef="#br0" timeOffset="23061.65">1008 8654 220 0,'-3'0'85'0,"3"3"-66"0,-7-3 16 0,7 0 6 16,0 0-4-16,0 0 0 16,0 0-5-16,0 0-2 15,0 0-17-15,0 0-8 0,0 4-1 16,7 2 10-16,-4 3 6 15,8 4-2-15,7 3 0 16,10 3-2-16,1 6 0 16,2 6-2-16,5 4-1 15,3-4-5-15,-7 1 0 16,-7-7-1-16,-1-3 1 0,-2-3-2 16,-1-3-1-16,-3-4 1 15,-4 1 1 1,-7-4 1-16,4-2 0 0,-1-4 0 15,-3 0 2-15,-3 0-5 16,3 0-1-16,-7-3 0 16,3 0 0-16,-3 0-9 15,4 0-2-15,-4 0-27 16,0 0-13-16,0 0-28 16,4-3-13-16,-1-3-83 15</inkml:trace>
  <inkml:trace contextRef="#ctx0" brushRef="#br0" timeOffset="23554.45">1526 8635 316 0,'0'-3'121'0,"0"6"-95"0,-4-3 16 0,4 0 1 15,0 0-13-15,-3 3-2 0,-1 4-10 16,1 2-1 0,-1 4-10-16,4 6 2 0,0 9 4 15,0 19-1-15,0 13 3 0,4 6-6 16,-1-3-1-16,1 4-4 15,-4-4-1-15,3 6-1 16,-3 3-2-16,4-2 1 16,3-7-1-16,-7-10 0 15,0-9 0-15,0-9 0 16,0-7 0-16,0-3 0 16,0-6 2-16,0-3-1 15,0-3 2-15,0-4 0 16,0 1 3-16,0-4-3 15,0 0-2-15,0-3 0 16,0 1-1-16,0-4 0 16,0 0 0-16,0 3-18 0,4-6-5 15,3-4-24-15,0 1-10 16,7-4-21-16,0-2-8 16,0-4-56-1</inkml:trace>
  <inkml:trace contextRef="#ctx0" brushRef="#br0" timeOffset="23990.91">1877 8834 276 0,'-7'-7'104'0,"7"4"-81"0,-4 0 20 16,4 3 3-16,0 0-7 15,0 0 0-15,0 0-7 0,0 0 0 16,0 0-18 0,0 3-1-16,0 10-2 0,0 9-6 15,4 6-3-15,3 7-1 0,-4 0-1 16,5-1 2-16,-1-2 1 16,3-4-4-16,1-3 1 15,3-3-7-15,-3-3-3 16,3 0-21-16,-11-3-10 15,4-3-9-15,1-4-5 16,2-3-93 0</inkml:trace>
  <inkml:trace contextRef="#ctx0" brushRef="#br0" timeOffset="24161.82">1799 8607 212 0,'0'-3'82'0,"3"3"-64"0,8 3-4 16,-7 0-6-16,3 3-78 15,3 1-31-15,8 2 28 16,7 10 17-16</inkml:trace>
  <inkml:trace contextRef="#ctx0" brushRef="#br0" timeOffset="24531.13">2299 9064 388 0,'0'6'145'0,"-7"-3"-112"0,3 4 12 0,4-7-2 16,-7 3-12-16,0 0 2 15,0-3-13-15,0-3-2 16,-4 0-10 0,0-7-3-16,8-9 1 0,-4-12-1 0,3-13 0 15,4-1-3-15,4 1 1 16,3 3-2-16,-4 0 2 15,8 7-2-15,0 2-1 16,3 7 1-16,0 6-1 16,4 7 0-16,7 5 0 15,-1 10 0-15,1 7 0 16,7 2 0-16,4 4 2 16,-5 3-1-16,-6 9 2 15,4 7-4-15,-5 3-2 16,1 0-9-16,-7 0-3 0,-7-4-19 15,-1-5-7-15,-3-4-10 16,-3-9-4-16,-1-20-33 16,-3-8-34-1,7-17-54 1,-7-2 57-16</inkml:trace>
  <inkml:trace contextRef="#ctx0" brushRef="#br0" timeOffset="24874.52">2515 8128 376 0,'-4'-3'143'0,"4"3"-112"0,-7 3 10 0,7-3-3 16,0 3-20-16,7 7-2 15,4 5-1-15,3 8 0 16,7 8-8-16,11 19 0 0,-10 10 3 16,9 0-4-16,-2-3 2 15,3-4-7-15,-7-2-1 16,-4-7 0-16,-3-3 2 16,-1-6-3-16,1-4 0 15,0-6-1-15,-4-6 0 16,-3-3-14-16,-1-4-6 15,-6-2-18-15,-1-1-7 16,1-2-15-16,-4-4-4 0,7 0-81 16</inkml:trace>
  <inkml:trace contextRef="#ctx0" brushRef="#br0" timeOffset="25205.16">2448 8591 340 0,'-11'3'126'0,"11"-3"-98"0,0 0 23 0,0 0 3 16,0 0-16-16,7 0-2 16,0 0-6-16,4 0 1 15,6 0-17-15,5-3 5 0,13 0 4 16,8-3-8-16,-4-7-1 15,-4-3-8-15,1 1-4 16,6-4 1-16,-3-3 0 16,4-4-4-16,3 4 1 15,-4 0 0-15,4 3 0 16,-7 4-14-16,-17 5-5 16,2 4-28-16,-2 3-12 0,-1 0-20 15,-3 3-6 1,-11 3-82-1</inkml:trace>
  <inkml:trace contextRef="#ctx0" brushRef="#br0" timeOffset="27802.98">2355 9666 228 0,'0'-4'85'0,"0"1"-66"0,0 3 8 0,0 0-2 16,0 0-2-16,0 0 3 16,0 0 1-16,0 0 3 0,-3 0-16 15,3 0 7-15,0 0 3 16,-7 3-4-16,0 4 1 0,3 5-8 16,1 7-3-16,-1 19-3 15,4 9 0-15,0 10-2 16,4 3 0-16,3 0 5 15,7-1 4-15,-7 8-5 16,7 8-1-16,18 4 0 16,-4-10 0-16,15-6-2 15,-4-9-1-15,11-7-1 16,-8-3 0-16,-7-12 2 16,1-7 3-16,-1-3-2 15,-10-6-2-15,0-4 2 16,-4-2 0-16,-3-4-3 15,0 0-1-15,-4-2 5 16,-3-1 3-16,-1-3-4 0,-6 0 1 16,-4 0-3-16,3 0 2 15,-3-3-15-15,0 3-7 16,0 0-50-16,0 0-20 16,0-4-112-1</inkml:trace>
  <inkml:trace contextRef="#ctx0" brushRef="#br0" timeOffset="28509.74">2791 10047 212 0,'-3'-10'82'0,"-1"4"-64"0,1 0 9 16,-1 2-2-16,1 1-4 16,-1-3-1-16,4 0 3 15,-3-1 0-15,-1 1-12 16,0 0 7-16,1 0 4 0,-1-4 0 15,1 1-1-15,-4-1-5 0,0 4 0 16,3 0 0-16,1-1-1 16,-1 4-1-16,0 3 1 15,4 0-6-15,-3 10-3 16,-1 5-6-16,4 7-2 16,4 4 1-16,-1 2 2 15,5 0 2-15,-1 4 3 16,-4 2-1-16,8 4 2 15,-4 3-4-15,4 0 0 16,-1 0 1-16,1-3 0 16,3-3 0-16,7-4 0 15,1-6 0-15,-1-6 2 16,7-6 1-16,1-7 3 16,2-6 4-16,1-12 3 0,-7-11 2 15,3-11 3-15,-3-4-3 16,4-3-2-16,-15-3-9 15,-7-3-3-15,0-4-1 16,-7-5 0-16,-7-1 0 16,-4 3 0-16,-6 7-2 15,-12 9 1-15,1 7-7 16,-4 6 1-16,0 6-6 16,0 3 1-16,-3 0-9 15,6 4-2-15,5 2-6 16,2 4 1-16,1-1-11 15,7 4-3-15,7 6-26 16,7 4-10-16,3-1-61 16,15 0-60-16,3 7 71 15</inkml:trace>
  <inkml:trace contextRef="#ctx0" brushRef="#br0" timeOffset="28884.1">3366 10085 344 0,'-15'-13'129'0,"5"10"-100"0,3-4 15 0,3 7 1 0,4 0-10 16,0 0 2-16,0 0-19 15,0 0-6-15,0 7-7 16,4 2-2-16,3 7 3 0,3 0 3 16,1 3 2-16,3 3-5 15,4 3-4-15,0 0 3 16,-1 7 1-16,5 2-2 16,-5 1-1-16,-2 0-1 15,-8-4-2-15,3-3-4 16,-3-2 0-16,0-4-16 15,1-3-6-15,-1-4-18 16,-4 1-7-16,8-6-20 16,-11-4-7-16,7-9-68 15</inkml:trace>
  <inkml:trace contextRef="#ctx0" brushRef="#br0" timeOffset="29559.59">3263 9439 376 0,'-4'-3'140'0,"4"3"-109"0,0 3-4 0,0 3-8 0,4 7-2 16,10 5 7-16,-3 8 0 15,13 5 1-15,12 4-14 16,3 6 2-16,10 9 3 0,5 7-2 16,-12 3 2-16,4-7-7 15,-14-2-1-15,-3-7 2 16,-1-10 1-16,-7-2-1 16,-3-7 1-16,-4-6-4 15,-3-3 1-15,-8 0 1 16,4-7 2-16,-3 1 3 15,-1-4 2-15,-3 0-7 16,0-6-3-16,0 0-3 16,-3-3 0-16,-4-3-4 0,3-4-2 15,1-2 2-15,-1-4 0 16,4-3 1-16,0-3 0 16,0 0-3-16,4 0 2 15,-1 0-1-15,8 3-2 16,7 3 0-16,3 3 3 15,7 1 0-15,11 2 3 16,-3 7-3-16,3 3 0 16,3 3 1-16,-10 4 0 15,-4 2-3-15,-3 1 2 16,-7-1 5-16,0 4 5 16,-8 2 1-16,-10 4 4 15,-10 3-5-15,-8 0-1 0,-10 0-6 16,-4 1-4-16,3-1 3 15,-10 0 1-15,7 0-9 16,4-3-5-16,3-4-5 16,8 1 0-16,-5-3-15 15,12-4-7-15,6-6-30 16,4-6-13-16,4-6-43 16,20-13-18-16,-6-10-1 15</inkml:trace>
  <inkml:trace contextRef="#ctx0" brushRef="#br0" timeOffset="30054.15">3727 9183 336 0,'-10'-15'126'0,"2"8"-98"0,5 1 10 0,3 3-1 0,3 0-10 16,1 0 1-16,3 0 5 15,7 6 1-15,0 3-18 16,18 7 8-16,4 5 4 0,20 14-2 16,8 22-1-16,0 12-7 15,-4 0-1-15,-7-3-4 16,1 3 2-16,-1 10-2 16,-14 9 0-16,0 0-3 15,-4-13-1-15,-13-12-3 16,-8-6-1-16,-4-10-6 15,-3-6 1-15,-7-7 2 16,0-3 3-16,-7-2-7 16,4-4-3-16,-1-3-11 15,1-4-2-15,-1 1-37 0,4-3-15 16,4-4-31-16,-1-6-15 16,11 0-65-1</inkml:trace>
  <inkml:trace contextRef="#ctx0" brushRef="#br0" timeOffset="45668.73">18568 2145 236 0,'4'4'90'0,"-4"2"-70"0,0-6 13 15,0 0 1-15,0 0-9 16,0 0 0-16,0 0-5 16,0 0-1-16,0 3-10 15,0 3 6-15,0-6 2 0,0 0 6 0,0 0 6 16,0 0-1-16,0 0 3 15,0 0-2-15,0 0 2 16,0 0-2-16,0 0 0 16,0 0-10-16,-4 0-4 15,1-6-4-15,-1-3 0 16,1-1-2-16,-1-9 2 16,4 0 0-16,0-3 3 15,-7 3-5-15,7-6-3 16,0 6-1-16,0-6-1 15,0 6-2-15,0-6-2 16,0 6 3-16,7-6 0 0,-7 0-1 16,4 3-2-1,-1-4 1-15,1 1-1 16,-1 9 0-16,4 4 2 0,0 2-3 16,1 4-2-16,-1 6 2 15,3 6 2-15,1 4 0 16,3 9 2-16,-7-4-2 15,4-2 2-15,-1 3-2 16,1 0-1-16,-4-4 3 16,0 4 2-16,0-7 2 15,-3 7 3-15,-1-6-1 16,1-1 0-16,-4-3-5 16,0-2-3-16,0 2 0 15,0-6 1-15,0 0-1 16,0 0-1-16,-7 0 1 0,3-10 1 15,-3-2-1-15,7-1-1 16,-7-3 1-16,7-2-1 16,0-1 0-16,0-3 2 15,7-1-3-15,-7 1 0 16,7 0-1-16,0-3 0 16,4 0 2-16,0 0 2 15,6 6-1-15,-6 3-1 16,7 7-2-16,7 9 1 15,-4 15 3-15,4 4 1 16,-1 7 1-16,1 2 0 16,4 3 0-16,-8-9 0 15,-3 4 0-15,3-1 0 16,-10 0-2-16,-1-6 1 0,4 6-2 16,-3-6-1-16,-4 0 3 15,0 0 0-15,0-7-4 16,-3 1 1-16,-1-3 0 15,1-4 0-15,-1 3 0 16,-3-9 0-16,0 7-9 16,0-7-4-16,0 0-44 15,-3-7-18-15,3 7-126 16,0 0-55-16,0 0 78 16</inkml:trace>
  <inkml:trace contextRef="#ctx0" brushRef="#br0" timeOffset="47289.37">21741 1585 272 0,'0'-10'101'0,"0"10"-78"0,0-16 15 0,0 16 4 0,0-3-10 16,0-3-1-16,0 0-2 16,0 3-1-16,0-7-15 15,0 4 5-15,0 3 5 0,0-4 3 16,0-2 2-16,0 3-2 15,3 2-1-15,-3 4-6 16,0-6-1-16,0 3-8 16,7 3-2-16,-7 0 0 15,7 0 0-15,0 3 2 16,4 13 4-16,-4 0-6 16,4 18 0-16,-1-5 0 15,1 8 2-15,0-2-1 16,-1 6 0-16,1-13-3 15,0 1 1-15,-8-4-2 0,4 0 2 16,-3-9-4 0,-1 3 0-16,1-3-1 0,-1-4-2 15,1-2 3-15,0 2 2 16,-1-9-2-16,1 4-2 16,-4 2 0-16,0-6-1 15,0 4 2-15,0-4 1 16,0 3-4-16,0-6 1 15,0 6 0-15,0-6 0 16,0 0-3-16,0 0 2 16,0 4 3-16,3 2 1 15,-3-6-4-15,4 0-1 16,3 3 1-16,-7 3 2 0,3-6 0 16,4 3-1-16,-3 4 1 15,7-7-1-15,-8 3 0 16,8 3 2-16,3-6-3 15,-3 0 0-15,3 0-1 16,0-6 0-16,0 3 4 16,11-7 1-16,-11 4 1 15,7-3 0-15,-3-1 0 16,-4 1 0-16,-3-1 0 16,-8-6 2-16,1 7-3 15,-11-10 0-15,3 10-3 16,-10-13-1-16,7 9-1 15,-18-3-2-15,8 0 0 16,-8 7 0-16,4 6-6 16,3 3-2-16,-3 0-24 15,6 0-11-15,1 3-51 0,11 3-20 16,3-3-92 0</inkml:trace>
  <inkml:trace contextRef="#ctx0" brushRef="#br0" timeOffset="48520.42">24027 2130 376 0,'-7'0'140'0,"7"0"-109"0,0 0 18 16,0 0 2-16,0 0-11 16,0 0-1-16,0 0-7 15,0 0-2-15,7 0-17 16,0 0 3-16,11 9 2 0,-8-3-4 15,15 16 2-15,-4 1-3 16,8 5 2-16,-4-3-6 16,7 0-1-16,-8-3-2 15,5 4-1-15,-4-1-3 0,-1-9 1 16,-2 2 0 0,2-5 1-16,-9 0-2 0,-1-4 1 15,0 1 0-15,-3-1 1 16,-1-6-5-16,-3 3 1 15,0 1-9-15,-3-7-2 16,-1 3-29-16,-3 3-14 16,0-6-43-16,0 0-16 15,0 0-88 1</inkml:trace>
  <inkml:trace contextRef="#ctx0" brushRef="#br0" timeOffset="48880.63">24527 2095 372 0,'0'-9'140'0,"0"9"-109"0,0 0 20 16,0 0 1-16,0 0-12 15,-7 9 2-15,0 7-13 16,3-4-5-16,-3 20-14 15,0-4 5-15,0 13 2 0,0-3-1 16,0 22 1-16,-8-7-5 16,5 26-2-16,3-10-6 15,0 4-1-15,-1-10-1 0,1 13-2 16,0-23 1-16,4 10-1 16,-1-19-3-16,4 0 2 15,0-6-4-15,0-6-1 16,0-7-13-16,0-16-3 15,0 1-34-15,4-10-17 16,-4-7-34-16,10-2-13 16,-6 0-42-1</inkml:trace>
  <inkml:trace contextRef="#ctx0" brushRef="#br0" timeOffset="49173.15">24750 2325 376 0,'-21'0'140'0,"21"0"-109"0,0 6 27 16,0-6 5-16,0 0-16 15,0 0-5-15,3 0-11 16,8 0-5-16,10-6-14 15,-7 3-3-15,8 3 1 0,-1-6-6 16,-3 6 0-16,-4 0-7 16,7 0 0-16,-3 0-45 0,3 6-21 15,-3-3-96 1,3 13-44-16,-3-7 56 16</inkml:trace>
  <inkml:trace contextRef="#ctx0" brushRef="#br0" timeOffset="49367.93">24700 2615 436 0,'11'0'162'0,"3"-3"-126"0,15-13 16 0,-19 10-2 16,8 2-26-16,0-5-8 15,-1 0-21-15,-10 2-8 16,11 1 7-16,11 3-42 0,-1-7-14 15,0 10-53-15,8 4-20 0,3 2-7 16</inkml:trace>
  <inkml:trace contextRef="#ctx0" brushRef="#br0" timeOffset="49988.55">25331 2596 400 0,'0'0'148'0,"0"0"-115"0,-7 0 24 0,7 0 2 15,-3-6-9-15,3 2 0 16,-11-2-12-16,8 3-6 15,-5-13-18-15,1 7-2 0,0-10-1 16,4 3-4-16,-1-3 1 16,4 0-3-16,4-15 0 15,6-10-3-15,-6 0-2 16,3-1 1-16,4 11-1 16,-4-1 0-16,3 4 0 15,-3 9-3-15,1 6 2 16,-1 6-1-16,0 1-2 15,0 12 3-15,-4 3 2 16,1 4 0-16,-1-1-1 0,1 7 1 16,3 3 1-1,-3-10-1-15,6 7-1 0,-3-6-4 16,11-1 0-16,-4 0 2 16,18-2 3-16,14 2 0 15,-7-9-1-15,-14 3 1 16,7 4-1-16,3-4 0 15,-3 9 2-15,-7-2-1 0,-4 9-1 16,-6-3 1 0,-1-4-1-16,-4 4-3 15,1 0 2-15,-4-7 1 16,-3 1 0-16,3-1-7 0,-7-6 0 16,3 10-13-16,-3-4-4 15,0 4-18-15,-3-1-9 16,3-2-23-16,0-1-11 15,0 4-34-15,0-1-14 16,10-8 0 0</inkml:trace>
  <inkml:trace contextRef="#ctx0" brushRef="#br0" timeOffset="50381.98">26306 2067 356 0,'4'-13'132'0,"-4"13"-103"0,0 0 27 15,0 0 5-15,0 0-11 16,-4 6-2-16,1 1-10 15,-5 5-3-15,1 10-20 16,-3 7 0-16,3-1-1 0,-8 7-3 16,1 6-1-16,0-7-6 15,-4-5-1-15,1 5-3 0,-5-8-1 16,1 2 1-16,0 0 2 16,3 4-3-16,4-10-2 15,3 0-7-15,4-10-4 16,0 4-10-16,0-10-5 15,0 4-24-15,7-10-11 16,0 0-37-16,4-10-13 16</inkml:trace>
  <inkml:trace contextRef="#ctx0" brushRef="#br0" timeOffset="50673.36">25966 2023 424 0,'-7'-13'159'0,"7"19"-124"0,0-6 20 0,0 0 0 0,3 0-11 16,1 7 1-16,10 5-19 16,4 20-5-16,7 5-13 15,3 8-5-15,7-1 0 0,1 0-2 16,-1-3-1-16,1-7 1 15,-12-2-1-15,1-1-5 16,4-5 1-16,-12-4-20 16,5 0-7-16,-5-10-30 15,1 4-14-15,0-10-24 16,-4 4-11-16,7-1-48 16</inkml:trace>
  <inkml:trace contextRef="#ctx0" brushRef="#br0" timeOffset="51148.54">26678 1978 340 0,'7'-15'126'0,"0"8"-98"0,-3-5 19 15,-4 12 3-15,0-6-13 16,0 2-1-16,0 4-12 16,0 0-4-16,0 4-12 15,4 2 6-15,-1 6 3 0,1 10-3 16,-1 16 0-16,8 13-4 16,-8 2-1-16,8-6-3 15,0 4-1-15,-1-7-3 16,1 0-2-16,0-9-2 15,-4-10-1-15,0-3-16 0,0 0-5 16,-4 3-23-16,4-6-10 16,-3 0-21-16,-4-9-6 15,4-1-74 1</inkml:trace>
  <inkml:trace contextRef="#ctx0" brushRef="#br0" timeOffset="51357.18">26459 2316 316 0,'-4'6'121'0,"4"-6"-95"0,11 0 22 0,-1 0 5 0,15-6-7 15,14 2 2-15,7-2-11 16,4-10-3-16,-4 4-19 16,0 2-9-16,4-2-4 0,3 9-7 15,0-4-1-15,-4 4-28 16,-6 3-13-16,-4 0-28 15,-7 0-13-15,-4 3-72 16</inkml:trace>
  <inkml:trace contextRef="#ctx0" brushRef="#br0" timeOffset="51991.08">27047 1742 392 0,'-4'-25'145'0,"4"9"-112"0,7-3 21 0,-3 13 1 16,0 3-13-16,3-7-2 16,-4 10-14-16,8 4-6 15,3 18-11-15,0 6 3 0,4 16 1 16,0 0-2-16,3 16-1 15,-3 9-4-15,-1 4 1 16,1-4-2-16,0-6 2 16,-4-12 0-16,0-4 1 0,-3-13-2 15,-4-5 1 1,0-7 0-16,0-3 1 0,0-3 0 16,-7-7 0-16,0 0-2 15,0-9 1-15,0-6-2 16,0 3 0-16,0-13-6 15,-7-3 1-15,7-6 0 16,0-3 0-16,7-4-3 16,-3 4 2-16,3-7-1 15,3 10 0-15,5 6 2 16,9 0 0-16,8 10 0 16,7 9 0-16,7 3-3 15,0 13 2-15,-3-1-1 0,-1 14 0 16,-3-4 2-16,0 0 0 15,-3 4 0-15,-4-11 2 16,-4 1 3-16,-10-3 2 16,-4 0 1-16,-10 3 0 15,-8-10-2-15,-7 7 1 16,-10-7-4-16,-14 4-2 16,-15 0 0-16,-17-10-1 15,3 3-7-15,4 4-3 16,10-7-12-16,8 3-6 15,10-6-51-15,7 0-24 16,14 0-131 0</inkml:trace>
  <inkml:trace contextRef="#ctx0" brushRef="#br0" timeOffset="55876.12">2749 11540 260 0,'-14'-3'99'0,"10"0"-77"0,-3 0 20 0,7 3 6 0,0 0-15 16,0 0-4-1,0 0-10-15,0 3-2 16,7 3-10-16,-3 10 2 0,10 3 2 16,-7 9 2-16,11 10 3 15,3 15 2-15,11 7 3 16,0 0-5-16,-4-6 1 15,8-4-1-15,-1-6-1 16,-7 0-3-16,1-9-2 16,-5-7-4-16,-6-3-1 0,0-6 1 15,-7-6 3-15,-4-4 7 16,0 1 2-16,0-4 4 16,-4 0 3-16,-3-6-13 15,-7 0-5-15,-3-6-4 16,-5-3-3-16,-6-4 1 15,3-6 1-15,-3 0-3 16,3-3 0-16,4-3-1 16,7-6-2-16,4-10-2 15,3 0-1-15,10 0 1 16,-6 3 2-16,14 3-5 16,3 7 1-16,4 6-1 0,14 6 1 15,-15 7 5-15,5 5 1 16,-4 4 2-16,3 7 0 15,-3 2 0-15,-15 1 2 16,5 5 8-16,-5 7 3 16,-3 4 0-16,-3 5 0 15,-4 1-7-15,0-1-4 16,-4-2-1-16,1-1 1 16,-4 0-1-16,0-6-1 15,-4-3-8-15,4-3-3 16,-7-3-5-16,3-4-3 15,-3-3-22-15,7 1-11 16,3-4-31-16,4-3-10 16,7 3-82-16</inkml:trace>
  <inkml:trace contextRef="#ctx0" brushRef="#br0" timeOffset="56212.59">3316 11515 384 0,'-4'0'145'0,"1"0"-112"0,3 3-3 0,0-3-8 16,0 0-3-16,3 0 5 16,8 0-3-16,-4 0-3 15,4-3-10-15,3 0-1 0,0-1 3 16,7-2-8-16,1 0-1 16,2 3-6-16,5 0-1 15,-4-1-41-15,-1 4-19 16,-2 4-116-1</inkml:trace>
  <inkml:trace contextRef="#ctx0" brushRef="#br0" timeOffset="56408.62">3592 11874 356 0,'15'-22'132'0,"-12"3"-103"0,15-22 21 15,-11 25 3-15,4-6-27 16,6 0-8-16,-2 0-28 16,-1 3-8-16,3 3 8 15,1 1-41-15,-11 2-16 0,11 7-91 16</inkml:trace>
  <inkml:trace contextRef="#ctx0" brushRef="#br0" timeOffset="57198.91">3791 11178 316 0,'-4'0'121'0,"1"3"-95"0,3-6 22 0,0 3 3 15,-4 0-6-15,4 0 0 16,0 0-13-16,0-3-5 0,0-1-16 16,0-2-2-16,0 0 1 15,0-7 0-15,7 1 4 16,11-4-3-16,-4-3-1 16,11 3-4-16,-4 0 1 15,8 1 0-15,-1 5 3 16,4 4 4-16,0 6 1 15,-7 3 0-15,3 7 4 16,-3 8-5-16,0 11 0 16,-8 18-6-16,-6 16-3 0,0 10-5 15,-4-7 0-15,-4-3 2 16,1-7 1-16,3-5-1 16,-4-10 1-16,5-7-2 15,-1-5 2-15,0-7-2 16,0-6-1-16,0-7 5 15,7-9 4-15,-3-3-1 16,3-7 1-16,-3 1-8 16,6-4 0-16,1 1-1 15,0-1 2-15,-1 4-19 16,8-1-6-16,-3 1-28 16,-5-1-10-16,5 1-39 15,-1-1-14-15,-3-2-82 16</inkml:trace>
  <inkml:trace contextRef="#ctx0" brushRef="#br0" timeOffset="59586.09">3858 12394 304 0,'0'-7'112'0,"-7"7"-87"0,4-3 22 0,3 3 3 15,0 0-14-15,-4 3-1 0,-3 4-9 16,3-1-2 0,-6 4-13-16,6 5 2 0,4 4 3 15,0 6-2-15,4 7 0 0,6 15-2 16,8 26 2-16,3 5 2 15,18 4-1-15,8 3 1 16,-5 10 0-16,4-1-4 16,4-9-2-16,-11-9-4 15,3-13 1-15,4-6-2 16,-3-10 2-16,7-9-2 16,-4-7 2-16,0-5-2 15,-4-8 2-15,1 1 0 16,-15-9 3-16,-3-4-5 15,-4 0-1-15,0-2 2 16,-6-4 3-16,-8 0 0 16,0 0 2-16,0 0-6 15,-4-4-3-15,-3 4-1 0,0 0 1 16,0 0-17-16,0-3-6 16,-3 3-41-16,-1-3-17 15,-3-6-41-15,7-4-14 16,0-9-46-1</inkml:trace>
  <inkml:trace contextRef="#ctx0" brushRef="#br0" timeOffset="60217.41">4390 12476 328 0,'-14'-16'123'0,"7"6"-95"0,0 1 14 15,0 6 1-15,-1 0-9 0,1 0 1 16,0 3-7-16,-3 0 0 16,3 3-16-1,-1 3 0-15,1 0 1 0,0 7-5 0,4 3-2 16,3 3 3-16,3 6 2 16,4 13-2-16,4 15 0 15,10 13-1-15,8 7 2 16,-1-4-3-16,15-3-2 15,3 0 2-15,-7-3 0 16,0-12-3-16,3-13-3 16,-17-10 0-16,7-15 1 15,0-10 3-15,10-10 2 16,-13-2 1-16,6-7 2 16,1-3-1-16,-5-3 2 15,-2-9-2-15,-12-17 0 16,-6-18-1-16,-7-6 2 0,-11 3-7 15,-8 2-2-15,-9 8 3 16,-1-1 5-16,-11 3-5 16,4 10 0-16,-7 9-9 15,-10 13-4-15,-8 12-2 16,4 10-1-16,0 6-7 16,14 3-2-16,7 4-22 15,11 2-10-15,6 1-27 16,19-3-12-16,14-1-97 15</inkml:trace>
  <inkml:trace contextRef="#ctx0" brushRef="#br0" timeOffset="60632.78">5205 12614 392 0,'-7'-9'145'0,"4"9"-112"0,3-3 19 0,0 3 2 0,0 0-19 16,0 0-5-16,3 3-4 16,4 3 0-16,7 7-14 15,4 12 4-15,3 13 4 0,11 9-7 16,4 3-2-16,3-5-4 16,0-5 0-16,-4-5-6 15,1-3-1-15,-15-7 0 16,0-3 0-16,-3-6-14 15,-4-4-5-15,-3-2-28 16,-1-1-12-16,-3-6-24 0,-3-3-9 16,-1-6-87-1</inkml:trace>
  <inkml:trace contextRef="#ctx0" brushRef="#br0" timeOffset="61221.41">5280 12183 376 0,'-18'3'140'0,"14"-3"-109"0,1 3 16 0,3-3 0 0,0 0-17 16,0 0-3-16,0 0-4 15,-4-3-3-15,4-3-10 16,0-4 5-16,4-6 4 0,-1-3 1 16,8 1 0-16,7-5-4 15,-4 1-2-15,11 0-4 16,14 3 1-16,-11 1 0 16,11 5 1-16,7 4 2 15,-10 9 4-15,-1 9-4 16,-3 4 2-16,0 9-7 15,-7 9-1-15,-1 23-4 16,-2 15-1-16,-5 3-1 16,1-2 1-16,-7-4-2 15,-4-3-1-15,4-3 1 0,-4-7 1 16,0-9-3 0,0-9 0-16,0-7-1 0,0-5 0 15,4-11 2-15,3-9 0 16,4-12 2-16,10-7 3 15,0-6 0-15,11-3 2 16,-7-4-4-16,4 1-2 16,-5 0 2-16,1 3 0 15,-10 2-4-15,2 5 1 16,-6 2-2-16,0 3 0 16,-4 1-5-16,-3 2 0 15,-1 4-15-15,-3 0-3 16,1-1-18-16,-8 4-8 15,3 3-60-15,4 6-26 16</inkml:trace>
  <inkml:trace contextRef="#ctx0" brushRef="#br0" timeOffset="61683.73">5694 11499 392 0,'-10'-9'148'0,"6"5"-115"0,4-2 17 0,0 3 2 16,4 0-4-16,6 0 4 15,19 3-9-15,10 6-1 16,21 7-24-16,11 9 5 0,-7 12 1 16,14 20-4-16,10 21-1 15,12 4-9-15,-19-3-4 16,-10 3-1-16,-11 12 1 15,-7 0-3-15,-14-2 0 16,-3-11-1-16,-8-8-2 0,-7-4-2 16,-6-3 1-16,-5-3-6 15,-6-1-3-15,-1-5-16 16,-3-7-7-16,0-6-37 16,0-6-18-16</inkml:trace>
  <inkml:trace contextRef="#ctx0" brushRef="#br0" timeOffset="66204.25">24094 8339 252 0,'0'-3'96'0,"0"3"-75"0,0 0 17 0,0 0 3 16,0-3 2-16,0 0 6 16,0 0-6-16,0-1-2 15,0 1-23-15,0 0 3 0,0 0 2 16,0 0 1-16,-3 0 1 0,3 0-1 16,-4-1 0-16,1 4-5 15,-4-3-1-15,7 3-4 16,-11 0 1-16,4 0-4 15,0 3-1-15,0 1-9 16,-4 11 0-16,4-2-1 16,0 15 0-16,0-6-3 15,3 10 2-15,1-7 5 16,-1 3 2-16,4-2 0 16,0-4-1-16,0-4-3 15,7 1-2-15,0-3 3 16,11-6 0-16,0-1 1 15,-1-3 2-15,1-2-3 16,7-4 0-16,-4 0 3 0,1-10 1 16,-5 1 1-16,1-10 2 15,-4 3-1-15,-7-9 0 16,0 3-5-16,-7-7-1 16,0 4-1-16,-14-3 1 15,4 3-2-15,-15-1 2 16,7 7-2-16,-3 4 2 15,-4 2-2-15,4 4-1 16,3 2 1-16,4 11-1 16,-8-1 0-16,8 16 0 15,0-4-3-15,3 17 2 16,1-7-1-16,6 7 0 16,1-4 2-16,3 0 0 15,0-3-3-15,10 1 2 0,5-7-1 16,2-4 0-16,1 1 2 15,10-6 0-15,-3-1 2 16,7-9 1-16,-7 0 1 16,3-16 0-16,-3 4-2 15,0-20 1-15,-4 7-2 16,-7-10 2-16,1 7 0 16,-12 0 1-16,1 2-5 15,-15-2 1-15,4 6 2 16,-18-3 1-16,4 6-4 15,-11 3 1-15,7 3 0 16,-3 7 0-16,3 3 0 0,0 16 0 16,4-4 0-16,0 23 0 15,3-7 0-15,4 16 0 16,7-10-3-16,-1 7 2 16,5-6-1-16,6-1 0 15,5-6 0-15,2-3 0 16,1-3 2-16,14-3 0 15,-8-3 0-15,8-7 2 16,-4 0-1-16,4-9 2 16,-3 0-2-16,-1-16 2 15,-3 3 0-15,-4-18 1 16,0 5-2-16,-11-9 1 0,1 7-2 16,-15-7-1-16,1 7 1 15,-15-1-1-15,7 7 0 16,-3 3 2-16,7 3-3 15,-11 13 0-15,7-1-1 16,-3 17 0-16,7-1 2 16,-4 26 0-16,4-7 0 15,3 16 0-15,4-9-3 16,4 6 2-16,3-10-1 16,0 1 0-16,3-4 2 15,8-2 0-15,-1-4-3 16,12-7 2-16,-5-2 1 15,8-10 2-15,-4 0-3 16,8-6 0-16,-8 0 3 0,4-16 1 16,-11 3-1-16,4-18-2 15,-4 5 1-15,-7-9 1 16,0 7-3-16,-14-4 0 16,7 7 3-16,-25-4 1 15,8 7-1-15,-8 3 1 16,3 3-2-16,-2 10-1 15,6 3-4-15,-7 18 0 16,7 1 4-16,1 25 2 16,2-7 0-16,5 7-2 15,-1-7-2-15,8 1 1 16,-1-7-4-16,15-3 1 16,-4-3 2-16,11-3 1 15,-4-4 1-15,14-5 2 0,-3-1-3 16,0-12 0-16,-4-1 3 15,4-21 3-15,-4 6-2 16,-3-16 0-16,-4 7-1 16,-7-4 1-16,0 7-2 15,-14-4 2-15,7 7-2 16,-21 0-1-16,7 6 1 16,-4 3 1-16,4 3-3 15,-8 10 0-15,5 3-1 16,-5 16 0-16,5-3 0 15,3 21 0-15,-1-5 2 16,8 2 2-16,4-2-3 16,3-4 0-16,0-3 1 0,7-3 0 15,0-4-3-15,11-8 2 16,3-1 1-16,-3-12 0 16,-1-1 2-16,5-11 3 15,-1 2-4-15,-10-6-1 16,-1 3 0-16,-3-3 2 15,-3 3-1-15,-8-3-1 16,1 3 1-16,-8 3 1 16,4 4-1-16,-7 2-1 15,3 4-2-15,-7 12 1 0,4-3 1 16,-3 26 0 0,6-7 0-16,-3 15 0 15,3-8-3-15,8 2 2 0,3-5 1 16,0-4 0-16,3-4-3 15,8-2 0-15,3-3 2 16,0-7 2-16,0 0 0 16,8-15 2-16,-5 3-2 15,1-16-1-15,-4 3 1 16,-3-6-1-16,-1 2 2 16,-6-5 1-16,3 6-4 15,-14 0 1-15,3 3 0 16,-3 3 2-16,0 4-1 15,-3 5-1-15,-1 1 1 16,-3 16-1-16,3-1 0 16,-3 16 0-16,3-6-3 0,4 6 2 15,4-6-1-15,-4 0 0 16,3-3 0-16,8-3-2 16,3-1 3-16,0-6 2 15,3-2 0-15,8-14-1 16,0 4 1-16,-7-13 1 15,3 3-1-15,-4-3-1 16,1 4 1-16,-4 2 1 16,0 0-1-16,-7 4-1 15,0-1-4-15,-7 7-2 16,7 0-13-16,-14 6-5 16,7 0-20-16,0 4-10 15,0-4-35-15,0 3-14 0,3 0-110 16</inkml:trace>
  <inkml:trace contextRef="#ctx0" brushRef="#br0" timeOffset="70589.89">26536 9492 304 0,'0'0'112'0,"0"0"-87"0,4-6 7 16,-4 6-3-16,0-3-7 15,0 0 1-15,7-10-1 16,-3 4 1-16,6-7-13 16,-6 0 5-16,6-3 3 0,-2 3 3 15,-1-2 2-15,0 2 1 16,-4 0 0-16,1 3 0 16,-4 1 0-16,0-1-5 15,0 4 1-15,0 2-2 0,-4 1-2 16,4 0-6-16,-7 6-4 15,0 0-1-15,-4 12-1 16,1-2-5-16,-4 15-1 16,3-3 1-16,0 13 2 15,1-7 0-15,3 1-1 16,3-7-2-16,4 0 1 16,0-3 1-16,11-4 0 15,-1-2 2-15,12-7 3 16,-5 0 0-16,8-9 2 15,-4 0-2-15,-3-6 0 16,0-1-1-16,0-12 0 0,-4 6 4 16,0-12 5-1,-3 6-5-15,-8-3 0 0,1 3-2 16,-8-3 1-16,1 6-4 16,-12 0 0-16,5 3 1 15,-11 7 0-15,3 2-2 16,-11 14-2-16,8-4-2 15,-7 22 1-15,3-6 1 16,0 16 0-16,0-7-3 16,8 7 2-16,3-7 1 15,10-3 2-15,-7-3-6 16,15-3 1-16,3-3 1 16,4-4 1-16,-1-2 1 15,15-10 0-15,0 0 2 16,3-13 1-16,-7 4 1 0,4-20 0 15,-7 7-2-15,-4-9 1 16,0 6 0-16,-10-4 3 16,-1 4-3-16,-13 0-2 15,3 6 0-15,-15 0 1 16,5 3-1-16,-5 7 2 16,8 3-4-16,-11 9 0 15,8 0 1-15,-5 16 0 16,8-3-3-16,-3 12 2 15,6-3 1-15,4 3 0 16,0-2-3-16,7-1 2 16,0-6-1-16,14 0 0 15,-7-4 0-15,14-5 0 0,-3-4 2 16,17-9 2-16,-17 0 1 16,11-19 1-16,-5 3-2 15,1-16-2-15,-4 7 3 16,-3-4 0-16,-4 7-1 15,-10-3-2-15,-1 6 1 16,-13-3 1-16,3 3-1 16,-15 3 2-16,5 3-2 15,-12 6-1-15,8 1-2 16,-4 12-1-16,4 0 2 0,-4 19 2 16,0-6 0-1,4 22-1-15,7-7-2 16,0 7-1-16,3-6 2 15,11-1 0-15,-7-6 1 0,14-3 0 16,0-3-3-16,11-3 2 16,-4-3 1-16,14-10 0 15,-3 0-3-15,4-19 2 16,-5 4 1-16,1-20 2 16,-7 7 1-16,-4-7 1 15,0 7-2-15,-14-6 1 16,0 6-4-16,-10-1 0 15,-1 4 1-15,-7 3 2 16,4 4-1-16,-7 5-1 0,3 1-2 16,0 12 1-1,-3-3 1-15,0 19 2 0,10-3-3 16,-6 18 0-16,6-5 1 16,11 8 0-16,-7-5-3 15,14-1 2-15,-7-5-1 16,18-4-2-16,-4-3 3 15,18-4 2-15,-11-2-2 16,7-7 0-16,-3-3 1 16,0-12 2-16,-4 3-1 15,1-23-1-15,-5 7 1 16,-3-12 1-16,-3 5-1 16,-7-5-1-16,-1 5 1 15,-10-2 1-15,0 5-1 16,-11 8-1-16,8 2 1 0,-19 9-1 15,12 1 0 1,-8 12 0-16,3 1-3 0,1 18 2 16,3-3 1-16,4 16 0 15,4-7-3-15,6 1 2 16,4-4-1-16,7-3 0 16,0-3 0-16,11-6 0 15,-4 0 2-15,7-10 0 16,-3 1 0-16,7-14 2 15,-4 1 1-15,1-13 1 16,-5 3-2-16,-3-9-2 16,-3 6 3-16,-4-3 0 15,4 3-1-15,-11 0 1 0,0 4-2 16,-7 2-1-16,3 4 1 16,-6 9 1-16,2 0-3 15,-6 12 0-15,4-2-1 16,-1 5 0-16,4 1 2 15,0 0 0-15,3-4-3 16,1 1 0-16,3-3-1 16,0-1 3-16,0 0-5 15,3-2 2-15,1-4-9 16,3-3-4-16,0 0-9 0,4-3-4 16,-8 0-23-1,4-4-9-15,-3 1-24 16,-1 0-11-16,1-1-91 15</inkml:trace>
  <inkml:trace contextRef="#ctx0" brushRef="#br0" timeOffset="74970.92">28996 10242 304 0,'0'0'115'0,"0"0"-89"0,-3 0 12 0,3 0 1 16,0 0-10-16,0 0-2 16,0 0-4-16,0 0-3 15,0-3-10-15,0 3 5 0,-7-3 4 16,7 3 5-16,-4-3 3 0,1 3-3 15,-1-4-1-15,1 4-6 16,-4 0-2-16,3 0-7 16,-3 4-3-16,0-1-2 15,0 6-3-15,-4-3 1 16,4 7-1-16,0-3-3 16,7 5 2-16,-7-2 1 15,7-1 0-15,0 1-3 16,7 0 2-16,-7-4 1 15,11-3 2-15,-4 1 1 16,3-4 3-16,1 0-1 16,3-3 0-16,0 0-3 15,4-9 1-15,-4 2 0 16,0-5 3-16,4 2 1 0,-4-6 1 16,-3 4 0-16,-4-1 2 15,0 1-3-15,-3-1 1 16,-1 0-5-16,-6 1-2 15,-1 2 2-15,-3 1 0 16,0 0 1-16,-4 2 0 16,-3 4-2-16,0 3-2 15,0 0 1-15,-8 16 1 16,5-4-3-16,-5 23-2 16,5-7 2-16,3 10 0 15,3-6-2-15,0-1 2 16,4-2 1-16,7-4 0 15,0-3-3-15,11 0 2 16,-1-6 1-16,15-7 2 16,-7-3 3-16,7-6 2 0,-4 0-1 15,4-12 1-15,0 2-2 16,-4-18 2-16,0 6-2 16,-10-6 2-16,-1 6-2 15,1-4 2-15,-4 4-4 16,-7-3-2-16,0 6 2 15,-7-3 0-15,0 6-1 16,-7 1-2-16,3 2 1 16,-10 7-1-16,3-1 0 15,-10 11 0-15,7-1-5 16,3 9 1-16,-3 1 4 16,3 9 2-16,4-3 0 0,3 6-2 15,4-3-2-15,7 3-1 16,0-6 2-16,11 0 0 15,-4-3-2-15,10-3 2 16,-2-1 1-16,6-9 0 16,-3 0 0-16,3-12 0 15,0 3 0-15,-3-16 2 16,0 3 1-16,-4-7 1 16,0 4 0-16,-3 0 0 15,-4 3-2-15,-7-3 1 16,0 4-2-16,-11-1 2 15,4 3-2-15,-11 3-1 16,0 4 1-16,-6 6-1 0,-1 0 0 16,0 9 0-16,4 0-3 15,0 13 2-15,3-3 1 16,4 9 0-16,-1-3-3 16,12 6 2-16,-4-6-1 15,14 4 0-15,-7-7 2 16,11-1 0-16,3-2-3 15,0-6 2-15,4-1 1 16,6-12 0-16,-6 0 0 16,7-16 2-16,0 3 1 15,-8-9 1-15,1 3 0 16,-7-3 2-16,-1 6-3 0,-2-3 0 16,-5 3-1-1,-3 3-2-15,0 0 1 0,-11 7 1 16,4-1-1-16,-7 10-1 15,-4 0-2-15,1 10 1 16,-1-1 1-16,4 7 0 16,0-3 0-16,3 2 0 15,4 1-3-15,3 0 0 16,1 0-14-16,3-4-4 16,0 1-13-16,0-4-7 15,0 1-32-15,0-4-14 16,0 0-49-16,3-2-19 15,1-4-3 1</inkml:trace>
  <inkml:trace contextRef="#ctx0" brushRef="#br0" timeOffset="81454.89">21677 7457 312 0,'-4'-3'115'0,"4"3"-89"0,0 0 10 16,0 0-2-16,-7 0-19 0,7 0-3 15,-3 3 5-15,-1 0 6 16,-3 0-12-16,4 1-1 0,-1 5 0 16,4-6-4-16,-7 3 2 15,3 1-3-15,4 2 0 16,0-3-1-16,0 1 2 15,0-1-1-15,4 0 2 16,-4 1 5-16,7-4 2 16,-7 0 1-16,7-6 4 15,0 0 0-15,7-7 1 16,-10 1-7-16,7-7 0 16,-1 0-4-16,-3-6 2 15,0 6 0-15,0 1 3 16,-3 2 2-16,-4 0-1 0,0 4-5 15,-4 0-4-15,1 2-3 16,-4 1-3-16,0 0 1 16,-4 6 1-16,4 0-3 15,-4 9-2-15,4 1 2 16,0 12 0-16,0-3 1 16,4 6 0-16,-1 0-3 15,4 0 2-15,0-6 1 16,4 0 2-16,-1-3-1 15,4-1-1-15,0-2-2 16,7-3 1-16,-3-1 1 16,3-6 0-16,0-3 4 15,1-9 2-15,2 2 2 16,-10-15 0-16,0 7-2 0,-3-11 1 16,0 7 0-16,-8-3 1 15,0 0-11-15,-6 3-3 16,-1 4 3-16,-7 2 1 15,4 4 6-15,0 2 5 16,-4 1-5-16,1 12-2 16,3-3-4-16,-1 16 1 15,5-3-1-15,6 9 0 16,-6 1 0-16,6-1 0 16,4-3 0-16,4 0 0 15,-1-3 0-15,8-3 0 16,-1-4 2-16,5-2 0 15,-1-4 0-15,3-6 2 16,1 0 1-16,-4-19 3 0,0 3-3 16,1-15 0-16,-5 6 1 15,1-4 0-15,-4 4-2 16,-7-3 1-16,0 9-2 16,-7 0-1-16,0 3 3 15,-11 0 0-15,4 4-4 16,-7 5 1-16,3 1 0 15,0 6 0-15,4 0-3 16,0 13 0-16,0-4 2 16,3 19 0-16,0-5-2 15,4 8 2-15,4 1-1 16,3-4 0-16,0-3 0 0,7-3 0 16,-4-3 2-16,15-3 0 15,-11 0 2-15,15-7 1 16,-5 0-4-16,5-5 1 15,-5-1 2-15,8-13 1 16,-4 4-1-16,1-16-2 16,-5 3 3-16,-3-9 0 15,-6 6 1-15,-5-7 0 16,1 7-2-16,-11-3-2 16,-1 6 3-16,-9 0 0 15,-1 3-1-15,0 7-2 16,-3 3-2-16,0 15 1 15,3-3 1-15,0 23 0 0,4-4-3 16,4 13 0-16,6-10 2 16,-3-3 0-16,3-3-2 15,8 1 2-15,3-8 1 16,0-2 0-16,4-4 0 16,6-6 2-16,1 1 1 15,-4-14 1-15,0 1-2 16,1-16 1-16,-1 2 0 15,-7-5 3-15,0 3-3 16,-11-3 0-16,4-1-1 16,-10 7-2-16,-1 6 1 15,-3 7-1-15,0-1 0 16,-4 20 0-16,4-1-3 0,3 20 2 16,-3-4 1-16,7 0 0 15,0-3-3-15,7 0 2 16,0-3-1-16,4-3 0 15,-1-3 2-15,8-4 0 16,-1 0-3-16,1-2 0 16,3-4-3-16,-7-3-1 15,4 0-7-15,-4-3-2 16,-4 0-20-16,1-4-9 16,0 1-27-16,-4-7-10 15,0 4-40-15,0-7-15 16,0 0-17-1</inkml:trace>
  <inkml:trace contextRef="#ctx0" brushRef="#br0" timeOffset="85060.21">19270 6543 236 0,'-3'-6'90'0,"3"6"-70"0,0-3 8 0,0 3 0 0,0 0 5 15,0 0 6-15,0 0 0 16,0 0-2-16,0 0-20 15,-8 0 3-15,5-3 3 0,-1 3-1 16,1-3-1-16,-1 0-5 16,1 3 0-16,3 0-3 15,0 0 2-15,0 0-6 16,0 0-1-16,0 0-4 16,0 6-1-16,0-3 1 15,0 10 0-15,0-4-2 16,0 4-2-16,0-4 1 15,0 1 1-15,0-1-1 16,3-3-1-16,1 1 5 0,6-4 1 16,1-3 4-16,7-3 4 15,-4-1-4-15,4-5 0 16,-4 3-2-16,0-7 0 16,-3 0 0-16,-4-9 2 15,0 4-1-15,-4-8 2 16,-3 7-4-16,-3-3-2 15,3 3-2-15,-14 1 0 16,3 2-2-16,-3 3 2 16,0 1 0-16,-4 5 1 15,4 1-7-15,0 6 0 16,7 0 1-16,-8 19 1 16,5-3 1-16,3 15 2 15,0-2-3-15,7 2 0 0,0-3 1 16,3 1 0-16,1-7 0 15,6 0 0-15,-3-3-3 16,8-4 2-16,-5-2 3 16,8-3 1-16,-4-1 1 15,0-3 0-15,0-3 0 16,1-9 0-16,-5 3 2 16,1-16 1-16,-4 3-1 15,-7-12-1-15,0 6-3 16,-7-6 1-16,0 2-2 15,-7 1-1-15,-1 6 1 16,-2 4 1-16,3 2-3 16,-1 10 0-16,1 0-1 0,4 22-2 15,-5-4 3-15,5 17 2 16,3-7-2-16,7 6 0 16,0-5-1-16,7-1 0 15,-7-3 2-15,10-6 0 16,5-1 0-16,2-5 0 15,1-4 6-15,3-3 4 16,-3-3-1-16,0-9 0 16,-4-1-3-16,0-18-1 15,-3 6-3-15,-8-13-2 16,1 7 3-16,-11-7 2 16,0 7-2-16,-8 6 0 15,1-3-1-15,0 9 1 16,0 3-4-16,0 17 0 15,-4-4-4-15,4 25 1 0,3 0 2 16,4 3 1-16,4-2-4 16,3 5 1-16,0-6-22 15,10 0-8-15,-3-3-40 16,11-3-18-16,0-3-121 16,-1-6-67-1,1-4 134-15</inkml:trace>
  <inkml:trace contextRef="#ctx0" brushRef="#br0" timeOffset="92175.12">16732 5075 280 0,'0'0'104'0,"0"0"-81"0,0 0 7 0,0 0-3 16,0 0-9-16,0 0 2 15,0 0-2-15,0 0-2 16,0 0-8-16,0 7 1 0,0 2 4 15,4-6-1-15,-1 4 3 16,1-1 1-16,-1 0-1 16,1 0-1-16,3 4-1 15,0-1-3-15,4 1 1 16,-1-1-2-16,1 4 2 16,3-4-2-16,0-2 0 15,4-1-1-15,0 3 2 16,3-2-1-16,0 2 0 15,4-3-1-15,0 4 0 16,0-1-2-16,0 1 1 16,-1-4 0-16,1 4 1 15,0-1-2-15,0 0-1 0,0-2 1 16,-8 2 3-16,1-6-2 16,0 4-2-16,3-1 0 15,0 0 1-15,4 1-1 16,0 2 2-16,3-3-6 15,4 4-1-15,4-1 2 16,-1 1 3-16,8-1-2 16,-11 4 0-16,-1-1 1 15,1 4 0-15,-3-3-2 16,-4 2 1-16,-1 4-2 16,5 0-1-16,-8 3-2 15,4 0 1-15,0 0 3 16,3 0 1-16,4 0-4 15,3-3 1-15,-6 0 0 0,6 0 2 16,1-3-1-16,-1 0-1 16,-3-4 1-16,-4 4 1 15,1-3-1-15,-5 2 2 16,-2-2-2-16,-1 3-1 16,-3-4-2-16,-1 4 1 15,1-6 1-15,0-1 2 16,0 0-1-16,-1 1-1 15,1-1 3-15,3 4 0 16,1 0-1-16,2-1 1 16,1 1-2-16,0 2-1 15,0 1 1-15,3 3-1 16,-3 3 2-16,3-3 1 0,-3 3-4 16,0-9 1-16,-4 3 0 15,0-4 2-15,-3 1-3 16,0-1 0-16,0 1 3 15,-4 0 1-15,0-1-4 16,4 1 1-16,-1-1 0 16,1 1 2-16,3 0-1 15,4-1-1-15,0 1-2 16,-4-4 1-16,1 1 1 16,-1 2 2-16,0-2-1 15,7 2-1-15,-3 1 1 16,11-4-1-16,-15 1 0 15,11 2 0-15,-14 1-3 0,6-7 2 16,-6 4 1-16,3-1 2 16,-3 1-1-16,0-1 2 15,0 1-2-15,6 2 2 16,-9-2-4-16,6 2 0 16,-3 1 1-16,6 3 2 15,-6-4-1-15,7 4-1 16,-4-3 1-16,4 2-1 15,-4-2-3-15,4 3 2 16,0-4 3-16,-4 4 1 16,0-3-1-16,4 2-2 0,-3-2 1 15,-1 0-1-15,0-1 0 16,-3 1 0-16,-1-1 0 16,1 1 2-16,0 0-1 15,3-1-1-15,-3-2 1 16,7 2 1-16,0-2-3 15,-1-1-2-15,5 1 2 16,-1 2 2-16,0-2 0 16,8-1-1-16,-8 1 1 15,4-1 1-15,0 0-1 16,-7 1-1-16,3-1 1 16,-7 4 1-16,1-7-3 15,-1 4 0-15,-3-1 1 0,7 1 2 16,-8-4-1-16,8 3-1 15,-4 1 1-15,8 2 1 16,-1-2-3-16,4 2 0 16,-7 1 1-16,7 3 2 15,-4-4-3-15,4 4 0 16,-7-3 3-16,3 2 1 16,-3-2-4-16,0 0 1 15,0-4 0-15,-8 4 0 16,1-4 0-16,3 4 2 15,1-1-1-15,-5 1-1 16,1 0 1-16,7-1 1 16,-4-2-1-16,7 2 2 15,-3-2-4-15,7-1 0 0,-7 1 1 16,7-1 0-16,-4 1 0 16,4-1 0-16,-4-3 0 15,4 4 2-15,-14-4-1 16,7 0-1-16,-4 1 1 15,0-1-1-15,1 0 0 16,-5 1 0-16,1-1 0 0,3 0 0 16,1 0 0-1,6 4 0-15,-10-4 0 16,10 0 0-16,-3 1 0 16,7 2 2-16,-4-2-1 15,1 2-1-15,-5-3-2 16,5 4 1-16,-4-4 1 0,-1 3 2 15,-2-2-3-15,-1 2-2 16,-3 1 4-16,6 2 1 16,-2-2 0-16,-8 2 1 15,0-2-4-15,4 2 0 16,-4-2 1-16,4 2 0 16,-4-2 0-16,7 3 2 15,-3-1-3-15,3 1 0 16,-3-4 1-16,3 1 2 15,0-1-1-15,4 4-1 16,-7-4 1-16,7 4 1 16,-4-4-3-16,4 1 0 15,-4-1 1-15,4 1 0 16,0-1 0-16,-8 0 0 0,1-2 0 16,3 2 0-16,1-3 0 15,-5 4 0-15,1-1 0 16,3 1 2-16,-3-4-3 15,7 4 0-15,-7-4 1 16,10 3 2-16,-3-2-1 16,10 2-1-16,-6-3 1 15,6 4 1-15,-7-1-1 16,8 1-1-16,-8-1 3 16,8 4 0-16,-15-4-4 15,11 4-1-15,-14-1-2 16,10 4 3-16,-3-3 2 0,10 3 2 15,-10-4-1 1,10 7-2-16,-3-3 1 0,7 6 1 16,-7-3-1-16,7 3-1 15,-3-3-2-15,-1 0 1 16,-7-4 1-16,4 4 2 16,-7-3-1-16,3 3-1 15,-3-6 1-15,4 2-1 16,-5-2-3-16,8-1 2 15,-7-2 1-15,11-1 2 16,-8 1-1-16,7-1-1 16,-3 1 1-16,4-1-1 15,-8 1-3-15,4-1 2 0,-4-3 1 16,1 4 2-16,-4-4-3 16,-1 4 0-16,-2-1 3 15,2-3 1-15,-6 1-4 16,7-1 1-16,-4 0-2 15,4 1 0-15,-4-4 2 16,8 0 2-16,-8 0-1 16,7 3-1-16,-3-3 1 15,3 4-1-15,-3-1 0 16,4 0 2-16,-5 1-3 16,1 2 0-16,0-3-1 15,0 4 0-15,-11-4 4 16,7 4 1-16,-3-4-1 15,0 3-2-15,-4-2-2 0,7-1 1 16,-10 0 1-16,7 1 2 16,-4-1-1-16,3 0-1 15,-2 0 1-15,9 1 1 16,-6-1-3-16,3 4 0 16,1-4 1-16,-5 3 0 15,1-2 0-15,7 2 0 16,-4-3 0-16,4 4 0 15,0-4 0-15,-4 4 0 16,-3-4 0-16,3 3 2 16,-3-2-3-16,3-1 0 15,-3 0 1-15,0 0 2 16,-4 1-1-16,3 2-1 16,1-2 1-16,-7 2-1 0,7-3-3 15,-4 4 2-15,0-4 1 16,4 0 0-16,-4 1 0 15,7-1 0-15,-3 0 0 16,3 1 0-16,-3-1 0 16,7 0 2-16,-4 0-3 15,7 1 0-15,-3-1 1 16,0 0 0-16,3 1 0 16,-3-1 2-16,-4 0-3 15,4 1 0-15,-4-1 1 16,1 0 0-16,-5 0 0 15,8 1 0-15,-7-1 0 16,7 0 0-16,-4 1 0 0,7 2 0 16,-3-3 0-16,7 4 2 15,-4-4-3-15,8 4 0 16,-8-1 1-16,4 4 0 16,-4-4 0-16,4 7 0 15,-7-4 0-15,4 1 0 16,-5 0 0-16,1-1 0 15,-4-2-3-15,1 2 2 16,-5-2 3-16,5 2 1 16,-5-2-4-16,8 2 1 15,-4-2 0-15,8 3 0 16,-11-4 0-16,6 4 2 16,-2-1-1-16,6-2-1 0,-3-1 1 15,3 1-1-15,-3-1-3 16,3 0 2-16,-3 1 1 15,0-1 0-15,-4-2 0 16,4 2 2-16,-4-3-1 16,8 4-1-16,-12-4 1 15,12 0-1-15,-8 1 0 16,11-1 0-16,0 0 0 16,0 4 0-16,0-4 0 15,10 4 2-15,-13-4-1 16,6 0 2-16,-7 0-4 15,4 1 0-15,-7-1-1 16,3 0 0-16,-6 1 2 16,2-1 0-16,-2 0 0 0,3 1 2 15,-4-1-1-15,7 0-1 16,-3 0 1-16,0 1-1 16,3-4-3-16,-3 3 2 15,3 0 1-15,1 1 2 16,-5-1-1-16,1 0-1 15,-3 1-2-15,-1-1 1 16,-3 0 1-16,3 1 2 16,-3-1-1-16,-1 0-1 15,-3 1 1-15,1-1-1 16,-1 0 0-16,0 4 0 16,-3-4 0-16,3 3 0 15,0-2 0-15,-3 2 0 0,3 1 0 16,0 2 2-16,0-2-3 15,11 2 0-15,-11 1 1 16,14 3 0-16,-6-4 0 16,10 4 0-16,-4-4 0 15,7 4 0-15,-6-3 0 16,3-1 2-16,-4-2-1 16,0-1-1-16,-3 1-2 15,0-1 1-15,-4 1 1 16,1-1 2-16,-5 1-1 15,8-1-1-15,-7-3 1 16,7 4-1-16,-4-4-3 16,7 0 2-16,-3 1 1 0,3-1 2 15,-3 0-1-15,4 1-1 16,-5-1 1-16,8 0-1 16,-7 1 0-16,4 2 0 15,-5-3 0-15,5 4 0 16,-8-1 0-16,4 1 0 15,-4-1 0-15,4 1 0 16,-4 2 0-16,7 1 0 16,-3-4-3-16,7 4 2 15,-7-1 1-15,10 4 2 16,-10-3-1-16,11 6-1 16,-8-4 1-16,7 4 1 0,-6-3-3 15,3 3-2 1,-7-3 2-16,3 3 2 0,-7-4 0 15,4 4 2-15,-4-3-4 16,8 0 0-16,-5-4 1 16,8 4 0-16,-7-3 0 15,11-1 0-15,-8 1-3 16,7 0 2-16,-6-4 1 16,3 0 2-16,-4 1-1 15,4-1-1-15,-11 1 1 16,4-1-1-16,-4 1 0 15,1-1 0-15,-5-3 0 16,1 1 0-16,-4-1 0 16,0 0 0-16,1 1 0 15,2-1 0-15,-10-3 0 0,7 0 0 16,-3 0 0-16,3 4 2 16,-3-4-1-16,3 3-1 15,0-3 1-15,8 4-1 16,-12-1 0-16,11 3 2 15,1-2-3-15,3 2-2 16,-11-3 2-16,11 4 2 16,-4-1-2-16,4 4-2 15,-4-4 4-15,4 4 1 16,-4-4-3-16,4 4 1 16,-8 0 0-16,1-1 2 0,0 1-3 15,0-1 0-15,-1-2 3 16,-2 2 1-16,-1-2-4 15,3 3 1-15,-2-4 0 16,2 0 2-16,-2 1-3 16,2-1 0-16,-3 4 1 15,4-4 2-15,-4-2-3 16,4 2 0-16,-4-3 1 16,8 4 2-16,-5-4-1 15,1 0-1-15,0 1 1 16,-1-1-1-16,1 0 0 15,0 1 0-15,-4-4 0 16,4 3 0-16,-4-3 0 16,4 4 0-16,-1-4 0 0,-6 3 0 15,3 0 0-15,0 1 0 16,-3-4 0-16,3 3 0 16,0 0 0-16,-7 1 2 15,4-1-1-15,0 0-1 16,-1-3 1-16,5 4-1 15,-8-4-3-15,3 3 2 16,1-3-1-16,3 4 0 16,14 2 2-16,-13-3 0 15,-1 1 0-15,4-1 0 16,17 7 0-16,0-1 2 16,1 1-1-16,-1-1-1 15,-3 1 1-15,0 3 1 16,-4 0-1-16,-3-1-1 0,0 1 1 15,-4 0-1-15,-3 3-3 16,-7-7 2-16,-4-2 1 16,11 5 0-16,6 8-3 15,5-1 2-15,3-4 1 16,3 1 2-16,4-3-1 16,-4 0-1-16,1-4 1 15,-1 1-1-15,-3-3 0 16,0-1 0-16,-3 0 0 15,-5 1 2-15,-2-1-3 16,-1 1 0-16,-3-1 1 16,-1 1 0-16,-3-1 0 0,1 1 2 15,-1-4-1-15,0 3-1 16,0-2-2-16,0 2 1 16,1-3 1-16,6 4 2 15,-7-1-3-15,7 1 0 16,1 2 1-16,2 1 2 15,1 6-1-15,4-3-1 16,-1 3-2-16,0-1 1 16,4 4 1-16,-4 1 2 15,-3-1-3-15,0 0 0 16,0 0 1-16,0 0 0 16,0 0 0-16,-1 0 2 15,8-3-3-15,4 0 0 16,3 0 1-16,10-4 2 15,-6 1-3-15,3-3 0 0,-4 2 1 16,-6-2 2-16,-4 0-3 16,-4-1 0-16,-3 1 1 15,-4-4 0-15,4 1 0 16,-4-4 2-16,-3 0-1 16,0 1 2-16,-1-1-4 15,1 0 0-15,0 1 1 16,0-1 0-16,-1 3 0 15,5 1 2-15,2 2-3 16,5 4 0-16,6 0 1 16,1 3 0-16,3 3 0 15,-4 3 2-15,1-3-3 0,-8 0 0 16,0-3 1-16,1 0 2 16,-1-3-3-16,-3-1 0 15,0-2 1-15,-1-4 0 16,1 1 0-16,-3-4 0 15,-5 1 0-15,-3-1 0 16,1-3-5-16,-12-3 1 16,1 0-14-16,-1 0-5 15,-3 0-32-15,0 0-15 16,0 0-29-16,0 0-13 16,7-3-88-1</inkml:trace>
  <inkml:trace contextRef="#ctx0" brushRef="#br0" timeOffset="102119.88">16743 5160 356 0,'-7'-15'134'0,"3"5"-104"0,-3-6 16 0,4 13 1 15,-1-3-8-15,0 0 1 16,1-1-5-16,3 1-1 16,0 6-19-16,-4-6 4 0,4 6 2 15,4 6-3-15,3 13 0 0,4 9-4 16,6 13-1-1,8 10-5-15,7 21 0 16,4 10-3-16,-1-6 2 16,0-10-4-16,-3-13 0 15,-10-12 1-15,-5-6 0 0,-3-10 0 16,-3-3 0 0,-4-6 2-16,-7-7 3 15,-10-9-2-15,-8-6-2 0,-11-16-5 16,-6-25 0-16,-4-19-2 15,0-7-2-15,0-9 0 16,-3-9 3-16,6 3 0 16,4 9 3-16,7 22-3 15,8 13 0-15,2 10-1 16,8 8 0-16,7 7 2 16,7 7 0-16,8 2 2 15,-5 10 3-15,8 7 4 16,10 5 5-16,22 10-2 15,21 0 1-15,7 0-3 16,-4 4-1-16,4-4-5 16,4 0-1-16,-4-7-1 0,-11-2-2 15,-7-3 1-15,-14-4-1 16,-10 3-7-16,-8-6-3 16,-3 4-25-16,-4-4-10 15,-6-3-89-15,-15-13-38 16,-15-9-45-1</inkml:trace>
  <inkml:trace contextRef="#ctx0" brushRef="#br0" timeOffset="103779.85">32080 11597 304 0,'-3'-13'112'0,"-1"7"-87"0,1-4 18 0,3 7 2 16,-4 0-6-16,4 0 1 15,0-3-5-15,-4-1 1 16,4 1-20-16,0 3 8 0,0 0 4 16,-3 0-2-16,3-1 2 15,0 1-7-15,0 0-1 16,0 0-5-16,0 3 1 16,0 0-7-16,0 0-1 15,0 3 0-15,0 0 2 16,3 4-1-16,5 2 0 15,-1 4-3-15,3-1-1 16,1 4-3-16,3 3 1 0,0 0-2 16,4 6 2-1,3 6-2-15,4 4 2 0,-4 6-2 16,11 3 2-16,-3 0-2 16,-5-3 2-16,5-6-4 15,-1-4 0-15,-3-5 1 16,0-1 2-16,-15-6-3 15,5-4 0-15,-5-5 3 16,-3-1 1-16,4-2 1 16,-11-1 2-16,7-3-5 15,-3 0-3-15,-1 0 1 16,1 1 2-16,-4-4 0 0,0 0 2 16,0 0 0-16,0 0 1 15,0 0-5-15,0 0 1 16,-4 0 2-16,-3 0 1 15,0 0-1-15,0 0-2 16,0 0 1-16,0 0 1 16,-4 0-1-16,-3 3-1 0,-4 0 1 15,-3 3 1 1,-7 4-1-16,-8-1-1 16,1 7 1-16,-8 3-1 15,4 3 2-15,-11 6 1 16,1 4-4-16,-1 2-1 15,4 4-2-15,4-3 3 16,6-7-18-16,8-6-7 0,7-3-41 16,10-6-18-16,11-7-41 15,7-12-18-15,4-7-38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5T23:22:47.47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2845 3636 312 0,'-4'6'118'0,"0"-6"-92"0,4 0 8 0,0 0 0 16,0 0-9-16,0 0 3 16,0 0-5-16,0 0 0 15,0 0-12-15,0 0 0 0,0-6 2 16,4 2-1-16,0-5 3 15,6-13-4-15,1 0-1 16,10-3 0-16,4 6 1 16,3-6-5-16,8 6-2 15,-8 3 2-15,7 6 3 16,-3 4 0-16,0 6 2 16,-7 6 0-16,0 7 3 0,-7 9 2 15,-1 3 2-15,-2 10-1 16,-8 3 1-16,-4 6-5 15,-3-6-3-15,-7 6-3 16,-11-3 0-16,1 3-4 16,-8 6-2-16,0 4 0 15,7-7-1-15,-3 3 0 16,0-12 2-16,7 3-3 16,6-12-2-16,-6-1 2 15,7-6 0-15,0-3 1 0,4-3 0 16,3 3 0-16,0-10 0 15,3 0-3-15,8-2 2 16,6 2 1-16,1-9 2 16,18 0 1-16,-12-9 3 15,5-1-3-15,-1 1 0 16,1 3 1-16,-5-4 2 16,-6 1-3-16,0-4 0 15,0 7-1-15,-4-1-2 16,-4 1 1-16,1 3-1 15,3 3 0-15,-7-6 0 16,0 3 0-16,0 3 0 16,-3-7-5-16,0 4 1 15,-4 3-14-15,3 0-3 16,1 0-29-16,-1 0-12 0,4 3-32 16,0 4-13-16,7-7-80 15</inkml:trace>
  <inkml:trace contextRef="#ctx0" brushRef="#br0" timeOffset="465.33">3780 3771 264 0,'0'-6'101'0,"-7"-1"-78"0,7 4 22 0,0-3 4 16,-3 3-6-16,3 3-1 16,0-6-4-16,0 2 1 15,0 4-21-15,0 0 12 0,0 0 4 16,0 0-5-16,-4 10 0 15,1 2-10-15,-1 11-1 16,-3 2-5-16,0 13 0 0,0 6-3 16,0 6-1-1,-7 7-5-15,-1 3-1 16,-2-13-1-16,6-6-2 16,0-3 1-16,-3-7 1 15,7-12-1-15,0 0-1 0,0-3 1 16,3-7 1-16,1 1-3 15,3-4 0-15,0-6-17 16,0 0-8-16,0-6-28 16,0-1-11-16,3-2-19 15,-3-4-7-15,7-6-81 16</inkml:trace>
  <inkml:trace contextRef="#ctx0" brushRef="#br0" timeOffset="825.15">3497 3755 344 0,'-14'-9'129'0,"14"3"-100"0,-4-4 31 0,4 10 7 16,0 0-23-16,0 0-5 15,4 0-6-15,3 3-1 16,3 10-17-16,12-4 2 0,2 7 1 15,8 6-2-15,0 10 1 16,-7-4-7-16,7 10-2 16,-4 6-4-16,4 0-1 15,-7 0 1-15,3-3 0 16,1-6-2-16,-1-1-2 16,-7-8 1-16,-3-8-1 0,0-5 0 15,-1 0 0-15,-9-4 0 16,2 1 0-16,-3-7-11 15,0 3-5-15,4-3-32 16,0-3-14-16,-8 0-25 16,8-6-8-16,3-7-88 15</inkml:trace>
  <inkml:trace contextRef="#ctx0" brushRef="#br0" timeOffset="1261.49">4365 3894 360 0,'-10'0'134'0,"2"0"-104"0,5 0 23 0,3 0 1 0,0 0-14 16,0 0-3-16,0 0-8 16,3 0-1-16,1 0-16 15,7 0 9-15,-1 0 2 0,8-3-5 16,10 3-3-16,4 0-4 15,4 0 0-15,-1 0-6 16,1 0-1-16,-1 0-2 16,-10 0-2-16,3-3 1 15,-3 3 1-15,-4 0-10 16,4 0-4-16,-7 0-30 16,-8 0-10-16,5 0-30 15,-8 6-14-15,10 0-94 16</inkml:trace>
  <inkml:trace contextRef="#ctx0" brushRef="#br0" timeOffset="1860.14">4890 3667 240 0,'0'0'90'0,"-7"0"-70"0,3-6 15 16,4 6 2-16,0 0 1 15,-3 0 2-15,-1-3-5 16,4 3-1-16,0-7-19 16,0 7 9-16,0 0 3 0,0 0-3 15,4 0 0-15,3 7 0 16,3-4 0-16,4 13 0 15,11-4 2-15,0 10-5 0,3-3-1 16,8 0-7-16,-8 3-3 16,1-3-1-1,-1 3-1-15,-7 0-4 16,1-6-1-16,-1 3 3 0,-3-7 3 16,-4 1-6-16,3 0-2 15,-2-4-1-15,-12-3 2 16,4 4-1-16,0-10 2 15,-3 3-2-15,-1 0-1 16,1 0 1-16,-1 0-1 16,1-3-11-16,-4 0-3 15,0 0-24-15,0 0-10 16,0 0-28-16,0 0-12 0,4-3-105 16</inkml:trace>
  <inkml:trace contextRef="#ctx0" brushRef="#br0" timeOffset="2311.23">5372 3658 272 0,'3'-10'104'0,"-3"10"-81"0,0 0 20 0,0 0 3 16,0 0-2-16,0 0 3 16,0 0-6-16,0 0-3 15,0 0-21-15,-7 3 7 0,4 4 6 16,-4 5-7-16,0 7-1 16,3 6-4-16,0 7-2 15,1 3-2-15,3 18 1 16,0 13-2-16,0 13 0 15,0-3-1-15,0-7 0 16,0 0-4-16,0 7-3 16,0 3-5-16,0-4 0 15,0-15 0-15,0-6 0 16,0-17 0-16,0-5 0 16,0-4 0-16,0-12 2 0,0 3-6 15,0-10 1-15,0 1-15 16,3-7-5-16,1-6-37 15,3-3-14-15,4-7-95 16,-4-6-44-16,3-3 63 16</inkml:trace>
  <inkml:trace contextRef="#ctx0" brushRef="#br0" timeOffset="2942.69">5737 3683 340 0,'0'-6'129'0,"0"6"-100"0,0-7 15 15,0 4 3-15,0 3-8 16,3-6 1-16,5 3-5 15,-1 3-1-15,3 0-19 16,4 0 4-16,1 0 4 0,6 3-6 16,-3 3 1-16,10-6-9 0,-7 3-1 15,8 4-4-15,-1-7-3 16,4 3 0-16,-11 0-1 16,4 0 0-16,-4 3 0 15,-3 4-7 1,-4-7-3-16,-3 6-19 0,-1-2-8 15,5 2-25-15,-15 7-11 16,3-7-63-16,1 4-27 16,-4 0 28-1</inkml:trace>
  <inkml:trace contextRef="#ctx0" brushRef="#br0" timeOffset="3332.69">5751 3992 304 0,'-14'18'115'0,"14"-14"-89"0,0-1 25 15,0-3 6-15,0 0-7 16,0 0 0-16,0 0-10 16,0 0-2-16,0 0-22 15,0 0 6-15,0-3 2 0,0-1-1 16,7-2-2-16,4 3-5 15,3-3-2-15,4 3 0 16,3 3 2-16,7-7-5 16,8 4 1-16,3 0-3 0,3 0 0 15,-3 0-3 1,-3 0 1-16,-5-1-4 16,1 4-2-16,-3-6 2 0,-4 3 0 15,-1 3-1-15,-2 0 1 16,-1-6-2-16,-3 6 2 15,-11 0-2-15,0 0-1 16,-4 0-8-16,-3 6-3 16,-3 3-47-16,-4 10-21 15,7 6-167 1</inkml:trace>
  <inkml:trace contextRef="#ctx0" brushRef="#br0" timeOffset="5343.8">6538 3258 376 0,'-7'6'140'0,"3"-6"-109"0,-3 0 16 0,7 0 0 15,0 0-6-15,0 0 0 16,-3 3-9-16,3-3-5 16,0 0-15-16,0 0-3 0,3-3-2 15,4-7 5-15,4 1 5 16,7-13-5-16,-4 3 1 15,4 0-8-15,6 3-3 16,-2 4 3-16,10 5 1 0,3 14 2 16,4 2 2-1,-4 7 4-15,1 3 1 0,-8 0 3 16,-3 6 1-16,-11-6-6 16,-3 0-3-16,-11 6-5 15,-4-6-2-15,-6 3-1 16,-1 6 1-16,-7-3-2 15,4-2 2-15,0-1-4 16,0-4 0-16,3-2 1 16,4-3 0-16,0-4 0 15,0 1 0-15,3-4-5 16,11 10 1 0,11-7 4-16,0 4-2 15,10 3 1-15,8-1-1 0,3 4 0 16,-4 0 2-16,4 3 0 15,-10 0 0-15,-1 0 0 16,-3 7 0-16,-4-14 2 16,0 4 1-16,-10 0 3 15,3 0 1-15,-14 0 1 16,0 3-4-16,0-6-3 16,-11 3 0-16,-3 3 1 15,-7 3-1-15,-11 6-1 16,-14 4-2-16,-7 3-1 15,-7-3-3-15,6-1 1 16,8-12-6-16,11 4-1 16,10-4-20-16,-7-4-6 15,14-8-58-15,8-4-25 0,17-9-102 16</inkml:trace>
  <inkml:trace contextRef="#ctx0" brushRef="#br1" timeOffset="9924.26">2781 5006 284 0,'-4'-3'107'0,"1"-3"-83"0,-1-7 32 15,1 10 10-15,3-3-13 16,0 2-4-16,0 1-14 16,0 3-5-16,0-6-17 15,0 6 3-15,0 0 2 0,0 0 1 16,3 6 3-16,1-6-6 0,3 3 1 16,0-3-1-16,7-3-1 15,-3 3-3-15,10-9-2 16,4-1-2-16,3 1 0 15,8-1-4-15,10 4-3 16,-11 0 0-16,0 3 1 16,1 3-1-16,-8 0-1 15,-10 0 1-15,0 0 1 16,-4 0-1-16,-3 0 2 16,-4 0-2-16,0 0-1 15,0 0-8-15,-4 0-5 16,1 0-44-16,-4 0-20 15,0 9-70-15,11-3-30 16,-4 4 12-16</inkml:trace>
  <inkml:trace contextRef="#ctx0" brushRef="#br1" timeOffset="10493.22">3181 4763 352 0,'-10'-3'132'0,"10"6"-103"0,0-6 10 0,0 3-2 16,0-3-12-16,3-3 0 16,4 3-3-16,0-10-2 15,8 0-10-15,-5 4 2 16,1-7 4-16,-1 7 1 0,5 6-1 15,-1 6 3-15,4 6 0 16,-1 7 3-16,1-3 1 16,3 9-4-16,-7 3 1 15,-3 3-5-15,0-3-1 16,-1 13-4-16,-10 6-1 16,0 7-3-16,0-4-1 15,-7 3-6-15,0-12 1 0,0-3-2 16,4-4-2-1,-5-2 5-15,5-4 1 16,-1-6 0-16,1-7-2 16,3 1-2-16,0-3 1 0,3-4-1 15,4-3 0-15,1-3 4 16,9-3 3-16,4-3-7 16,4-4 0-16,7-3 2 15,-3 1 2-15,-5 2-3 16,1 1-1-16,-4-4 1 15,-3 7 2-15,3 0-5 16,-6 3-1-16,-8-1-14 16,3 4-5-16,1 0-23 15,0 4-9-15,-4 2-22 16,3 0-6-16,-6 1-61 0,3-4-26 16,-3-3 46-1</inkml:trace>
  <inkml:trace contextRef="#ctx0" brushRef="#br1" timeOffset="10868.21">3791 4757 312 0,'0'-9'118'0,"-4"9"-92"0,1 0 22 0,3 0 2 0,0 0-7 16,-4 0-1-16,4 9-6 16,-7-6 0-16,0 7-20 15,4 2 6-15,-5 7 5 0,1-3-9 16,0 12-2-16,0 7-9 16,4 3-3-16,-1 12-2 15,-6-6-2-15,2 0-2 16,1-6 1-16,0-6 3 15,4-7 1-15,-1-6-8 16,1-3-2-16,3-4-12 16,0-2-5-16,0-1-9 15,0-9-5-15,0-3-19 16,3-3-6-16,1-1-82 16,6-5-66-1,-3-4 80-15</inkml:trace>
  <inkml:trace contextRef="#ctx0" brushRef="#br1" timeOffset="11174.78">3518 4811 392 0,'-21'-10'145'0,"17"10"-112"0,1 0 14 0,3 0-1 16,0 0-22-16,0 0-3 15,7 3 2-15,10 4 5 0,1 2-15 16,7 7 4-16,7 0 1 16,-7 6-6-16,0 6-2 0,10 4-5 15,-14 2-2-15,11 1-1 16,-4 0-2-16,4-4 1 16,0-3 1-16,0 1-12 15,-11-10-3-15,1 0-23 16,-5-4-9-16,-2 1-31 15,-5-3-15-15,1 2-90 16</inkml:trace>
  <inkml:trace contextRef="#ctx0" brushRef="#br1" timeOffset="12295.04">2788 5649 280 0,'-11'-13'107'0,"11"7"-83"0,0 6 21 0,0 0 7 16,0 0-24-16,0 0-5 15,4 6-1-15,-1-3 2 16,4 4-12-16,8-1 9 0,9-3 2 16,5-6 4-16,10-3 3 15,17-10-3-15,1-6-2 0,3-3-7 16,-10-4-3-16,3 4-9 16,7 3-4-1,1 6-4-15,6 7 1 0,7 9-32 16,-13 12-15-16,3 7-137 15,3-12-87-15,-3-4 112 16</inkml:trace>
  <inkml:trace contextRef="#ctx0" brushRef="#br1" timeOffset="13035.01">6662 4918 400 0,'-3'6'148'0,"3"-6"-115"0,0 0 13 0,0 0-3 16,0 0-21-16,0 0-2 16,3 0-1-16,1 0 2 15,3-6-11-15,7 3 1 0,0-4 0 16,11 1-9-16,-4 0 0 16,7-1-2-16,4 7 0 0,7-6-31 15,-7 3-12-15,0 3-31 16,0-6-13-16,-4 3-89 15</inkml:trace>
  <inkml:trace contextRef="#ctx0" brushRef="#br1" timeOffset="13481.41">6832 4600 360 0,'-3'0'134'0,"3"0"-104"0,17-16 18 0,-6 6 0 16,7-8-13-16,14-8-3 16,7 1-12-16,0 0-2 15,-7 3-11-15,-1 0 5 0,5 12 3 16,-4 7 6-16,0 6 4 16,-4 16 4-16,-3 22 5 15,-7 10-10-15,-4-4-5 16,-11 3-8-16,-3 1-5 15,-3 2-6-15,-11 10 0 16,3-3 0-16,0-3 2 16,4-7-3-16,0-6 0 15,4-9 1-15,-1-10 2 16,0-3-3-16,4-6-2 16,4 0-1-16,7-13 3 0,3-3 0 15,7-3 3 1,4-10-1-16,7-3-1 0,3 1-2 15,1 2 1-15,-4 0-4 16,-4 4-1-16,0 0-15 16,-3 2-4-16,0 4-22 15,-7 3-10-15,-4 3-25 16,0 0-9-16,0-3-94 16</inkml:trace>
  <inkml:trace contextRef="#ctx0" brushRef="#br1" timeOffset="13766.04">7743 4628 396 0,'0'-9'148'0,"-7"5"-115"0,-4-2 30 0,8 6 8 15,-1 0-15-15,4 0 0 16,-10 3-23-16,3 4-8 15,-4 8-15-15,0 1-6 0,1 6-1 16,-1 6-2-16,0 1-1 16,4 2-4-16,-3 10-2 15,3-3-19-15,0 6-7 0,3-3-16 16,4-3-8 0,-11 3-11-16,8-13-4 0,3-3-27 15,14-15-94 1</inkml:trace>
  <inkml:trace contextRef="#ctx0" brushRef="#br1" timeOffset="14066.75">7577 4644 400 0,'-11'-32'151'0,"7"20"-118"0,4-7 31 16,-3 9 7-16,3 4-26 0,0 0-7 15,0 3-15-15,3 3-4 16,4 3-11-16,1 9 1 16,2 10 2-16,4 10-4 0,8-1 1 15,2 4-5-15,8 3 0 16,7 0-1-16,-3-1-2 16,-1 4-2-16,1 3 1 15,-1-6-4-15,-10 3-1 16,-4-12-19-16,0 2-7 15,-6-3-21-15,-1 1-8 16,-14-4-19-16,0 0-7 16,-7-12-85-1</inkml:trace>
  <inkml:trace contextRef="#ctx0" brushRef="#br1" timeOffset="14458.42">6981 5646 400 0,'4'-16'148'0,"-4"6"-115"0,3-5 15 0,1 8-2 16,-1 1-17-16,8-7-2 16,3 1-1-16,7-1 1 15,4-3-14-15,18-2 3 16,10 2 4-16,21-9-5 0,4 3 0 16,0-4-5-16,18 1 1 15,-4 0-6-15,4 0-3 16,-11 6-1-16,-14-3 1 15,-15 9-8-15,-9-3-1 16,-12 7-27-16,-7 3-13 16,-10 3-19-16,-7-1-10 15,-1 1-123 1</inkml:trace>
  <inkml:trace contextRef="#ctx0" brushRef="#br1" timeOffset="15237.42">3741 3317 272 0,'0'-9'104'0,"0"-1"-81"0,0-5 14 15,0 5 1-15,0 1-5 16,0-1 1-16,0-5-8 0,0 5-4 15,0 1-12 1,0 2 2-16,0 4 4 0,0 3 5 16,0-6 2-16,0 6-1 0,0 19 7 15,-3 12-7 1,-1 13-3-16,-10 26 1 16,-4 27-6-16,-6 1 2 15,-8 34-7-15,7 17-3 16,-11 8-3-16,-3 19 0 15,0-2-2-15,4 24-1 16,-1-12 1-16,1-6-1 16,7-10-7-16,10-25-3 15,4-35-19-15,7-25-6 16,3-22-44-16,11-25-19 16,15-22-87-1</inkml:trace>
  <inkml:trace contextRef="#ctx0" brushRef="#br1" timeOffset="16138.62">3270 7435 292 0,'-4'-16'110'0,"1"13"-86"0,-1 0 18 0,4 3 3 16,0 0-11-16,0 0-2 15,4 0-1-15,-1 0 3 16,8 3-19-16,-4 0 5 0,7 4 3 15,4-1-1-15,10 0 1 16,4-3-3-16,11 0-3 16,10-3-5-16,-3 0-2 15,-1 0-2-15,1-3 2 16,-8 0-3-16,8 0 1 16,-11 3-5-16,3 0 0 15,1 0-1-15,-11 3 1 16,0-3 0-16,-4 3 3 15,1-3-5-15,-8 0-3 0,-11 0 1 16,5 0 2-16,-1 0 0 16,-11 0 2-16,4 0-2 15,1 0-1-15,-5 0-15 16,1 0-5-16,-4 0-39 16,3 3-14-16,1 4-35 15,3-4-14-15,0-3-39 16</inkml:trace>
  <inkml:trace contextRef="#ctx0" brushRef="#br1" timeOffset="16330.49">4241 6701 304 0,'-7'-13'112'0,"7"10"-87"0,0 0 20 0,0 3 4 16</inkml:trace>
  <inkml:trace contextRef="#ctx0" brushRef="#br1" timeOffset="16588.61">4230 6698 579 0,'0'19'34'16,"0"12"-18"-16,4 10-2 0,-4 16 2 0,4 12 7 15,3 0 3-15,3 4-5 16,-10 9 0-16,4 12-8 16,-1-2-3-16,1-10-3 15,-1-7 0-15,1-9-2 16,0-9 0-16,-1-10-3 16,1-6 1-16,-1-6-2 15,-3-10 2-15,4-6-4 16,-4-3 0-16,0-4-4 15,0-2-1-15,0-4-19 16,3 1-7-16,1-7-16 16,-1-4-8-16,4 1-22 15,4-6-11-15,10-1-62 16</inkml:trace>
  <inkml:trace contextRef="#ctx0" brushRef="#br1" timeOffset="16961.84">4493 7372 388 0,'-14'-3'145'0,"10"3"-112"0,0 3 14 0,4-3 1 15,0 0-18-15,0 0 4 16,4 9-11-1,3 7-12-15,4 6 2 0,6 7 0 0,5 5 0 16,3-2 0-16,3-4-3 16,-3-3-1-16,-8-3-5 15,8 0-1-15,-7-3 1 16,3-3 2-16,1-3-1 16,-1-4 0-16,-7 1-1 0,4-4 0 15,-1 0-5 1,1-3 1-16,-4 0-9 15,-3 1-2-15,3-1-23 16,-3 0-8-16,-4 3-18 0,-4 1-7 16,4-4-22-1,1 0-8-15</inkml:trace>
  <inkml:trace contextRef="#ctx0" brushRef="#br1" timeOffset="17293.2">4950 7388 320 0,'0'-10'121'0,"0"10"-95"0,0 0 22 0,0 0 5 15,0 0-11-15,0 10-3 16,0 12-8-16,0 12-3 15,0 11-15-15,0-1 5 0,0 3 5 16,0 3-6-16,0 16-2 16,-4 16-2-16,1 0-1 0,3-6-9 15,-7-7-1 1,-4-6-2-16,4-3 2 0,4-9-1 16,-1-7-1-16,0-3-8 15,4-10-5-15,4-3-24 16,0-2-11-16,3-4-26 15,7-7-11-15,4-8-91 16</inkml:trace>
  <inkml:trace contextRef="#ctx0" brushRef="#br1" timeOffset="17818.79">5368 7322 368 0,'0'-4'140'0,"0"4"-109"0,0 0 11 15,0 0-1-15,4 0-5 16,-1 0 0-16,4 0-4 15,4 0-2-15,3 4-17 16,8-1-1-16,2 0 1 0,8 0-3 16,-3 0 0-16,-1 0-4 15,7 0 1-15,-6-3-2 16,-4 0 0-16,6 0-3 16,1 0-2-16,4-3 1 15,-11 3-1-15,-1 0-14 16,1 0-3-16,-7 0-24 0,-4 0-11 15,0 0-17-15,-7 7-7 16,-3 2-63 0,-4 7-65-16,0 3 71 15</inkml:trace>
  <inkml:trace contextRef="#ctx0" brushRef="#br1" timeOffset="17977.05">5577 7788 384 0,'-17'3'145'0,"13"0"-112"0,1-3 12 0,3 0 0 0,0 0-19 16,0 0-5-16</inkml:trace>
  <inkml:trace contextRef="#ctx0" brushRef="#br1" timeOffset="18149.49">5563 7794 719 0,'14'-3'19'0,"11"0"3"0,-11-3-6 15,11-1 1-15,4-2-6 16,2 2-1-16,5 1-4 16,6 0-1-16,1 0-3 15,-4-1-2-15,0 4 1 16,-4 0 1-16,1 0-23 16,-8 0-11-16,-7 0-21 15,1 3-7-15,-5 0-17 16,1 3-6-16,11 0-76 15</inkml:trace>
  <inkml:trace contextRef="#ctx0" brushRef="#br1" timeOffset="18809.96">6602 7155 340 0,'-14'-7'129'0,"10"7"-100"0,1 0 18 0,3 0 0 15,0 0-19-15,3 0-3 16,1 0 2-16,3 0 3 15,3 3-16-15,-3-3 10 0,1 0 3 16,6 0-6-16,-4 0 1 16,5 0-7-16,2-3-1 15,4 0-4-15,11 0-1 16,-3 0-5-16,6-3-1 0,4-1-1 16,0 1-2-1,0 0 1-15,-3-4-1 16,-4 4-22-16,-8 0-8 0,-2 2-29 15,-1 4-13-15,-3 0-23 16,3 4-8-16,4-4-57 16</inkml:trace>
  <inkml:trace contextRef="#ctx0" brushRef="#br1" timeOffset="19498.88">7038 6840 320 0,'3'-29'121'0,"-3"23"-95"0,4-16 18 0,-1 12 0 16,4-2-11-16,4-4 0 15,0 0-7-15,3-3-4 16,7 7-12-16,-3 2 9 0,14 7 4 16,3 3 4-16,15 7 1 15,3 5-2-15,4 1-1 16,-11 9-6-16,-4 0 1 0,1 0-5 16,-18 6 1-16,0 7-3 15,-4 12 0 1,-11 7-3-16,-2-1-1 0,-8 4-8 15,-8 0 0-15,-2 6-1 16,-15 6 2-16,0 3-1 16,0-5-1-16,-7-11 1 15,8-5 1-15,-1-13-1 16,7-7-1-16,8-6 1 16,-1-6-1-16,11-3-7 15,3-4 4 1,12-2 1-16,2-1 2 15,12-2 0-15,-5-4 0 16,5-3 2-16,-4 0 1 0,-4 0 3 16,11 0 1-16,-7-3 1 15,7 0-4-15,3-1-1 16,0 1-1-16,1 0 1 16,-1 0-4-16,-3-3 0 15,-7 2 1-15,-4 1 2 16,-3 0-1-16,-4 0-1 15,-3 0 1-15,-1 0 1 16,-2 3-6-16,-1 0-1 16,0 0-14-16,0-3-3 15,3-1-12-15,1 1-4 16,0 0-31-16,-1 0-10 0,1-3-41 16,7-4-16-16,3-2-24 15</inkml:trace>
  <inkml:trace contextRef="#ctx0" brushRef="#br1" timeOffset="19903.04">8289 6981 304 0,'0'-9'112'0,"0"6"-87"0,0 0 15 0,0 3 3 15,0 0-2-15,0 0 5 16,0 0-3-16,0 0 0 16,0 0-23-16,0 9 10 0,0 7 7 15,-4 9-11-15,-3 6-3 16,0 1-9-16,-3 3-1 15,-1 2-6-15,0 4-2 16,-6 7-5-16,2 5 0 16,1 1 0-16,4-1 2 15,-1-5-6-15,0-4-1 16,4-13-7-16,0-2-3 0,0-7-11 16,7-3-6-16,-7-4-21 15,4-2-8-15,3-4-21 16,0-2-9-16</inkml:trace>
  <inkml:trace contextRef="#ctx0" brushRef="#br1" timeOffset="20265.75">8002 7101 460 0,'-11'-16'170'0,"8"10"-132"0,3 3 13 0,0 3-1 15,0 0-29-15,0 0-6 16,7 3-6-16,7 6-1 16,-3 4-4-16,3 3 4 0,4 6 2 15,3 0-1-15,4 0 0 16,7 0-3-16,3 3 1 15,7 0-4-15,5 1-2 16,-1 2 0-16,-4 0-1 16,-3 1 2-16,-7-4 1 15,-4 0-10-15,-3 0-3 16,-3 1-15-16,-5 2-4 16,-3-6-23-16,4-3-6 15,-7-3-16-15,-1-7-7 0,5-6-90 16</inkml:trace>
  <inkml:trace contextRef="#ctx0" brushRef="#br1" timeOffset="20594.24">9023 6663 364 0,'-4'-6'134'0,"1"6"-104"0,3 0 9 0,0 0-1 0</inkml:trace>
  <inkml:trace contextRef="#ctx0" brushRef="#br1" timeOffset="20820.25">9019 6666 669 0,'4'16'50'0,"-1"6"-25"15,4 6-4-15,0 4-3 0,4 12-2 16,3 13 1-16,-3 6-7 16,7-3-4-16,-1-7-3 15,5 1-3-15,-5-7 1 16,5-3-1-16,-12-9 0 16,8 3 0-16,-7-10 0 15,3-3 0-15,-7-3-5 16,0-6 1-16,4-3-18 15,-11-1-6-15,3-2-27 16,1-4-10-16,-4 0-23 16,0-6-8-16</inkml:trace>
  <inkml:trace contextRef="#ctx0" brushRef="#br1" timeOffset="21097.33">8934 7290 344 0,'-25'-3'129'0,"25"3"-100"0,4-3 26 0,-4 0 6 16,7-1-11-16,7-5-2 16,0 0-14-16,4-7-6 15,3 0-16-15,4-3-5 0,11 0-1 0,10-3-5 16,7-3-1-1,7 0 0-15,-3 0 2 0,-4 3-10 16,-7 3-4-16,0 3-23 16,-10 3-8-16,3 4-23 15,-4 3-11-15,0-1-98 16</inkml:trace>
  <inkml:trace contextRef="#ctx0" brushRef="#br1" timeOffset="21828.49">9508 6622 380 0,'-3'-9'143'0,"3"2"-112"0,0-5 16 0,0 6 1 16,0-4-9-16,3-3-1 15,4-2-8-15,-3-4-2 16,3 0-15-16,7 0 1 0,0 0 2 16,8 3-2-16,6 4 2 15,4 5-3-15,3 4 0 16,1 3-1-16,-4 7 0 0,-4 5-2 15,-3 7 1-15,-7 6-2 16,-8 4 2-16,1 2-4 16,-11 1-2-16,-11-1-5 15,1-2 0-15,-5-1 0 16,1-3 2-16,0 3-1 16,0-5-1-16,3-5 1 15,1-2 1-15,3 0-3 16,3-3-2-16,4-1-1 15,4 1 0-15,3-1 0 16,3 1 3-16,8 0-2 16,3-1 1-16,4 1 0 15,3-1 0-15,1 1 2 16,-1 3 2-16,-3-1-1 0,3 4 2 16,4 3-4-16,7 0 0 15,0 0 1-15,4 1 0 16,-4-1 0-16,0-3 0 15,-11-1 2-15,-3-2 1 16,-11-3 7-16,-3-1 4 16,-8 4-3-16,-6 0-1 15,-11 0-6-15,-11 3-1 16,-7 3-3-16,0 6-3 16,-7 7 4-16,3 2 1 15,-6 4 0-15,-15 0-2 16,-3-3-6-16,3-6-4 15,4-7-5-15,3-6-2 0,15-4-21 16,7-2-8-16,6-7-49 16,12-2-19-16,13-11-99 15</inkml:trace>
  <inkml:trace contextRef="#ctx0" brushRef="#br2" timeOffset="26812.6">3330 8248 320 0,'-25'-6'121'0,"22"6"-95"0,-1-4 29 0,4 4 7 16,0 0-26-16,0 0-8 16,0 0-8-16,0 0-2 15,4 0-9-15,3 0 8 0,14 0 5 16,-7 0 2-16,11-3 1 16,18 0-6-16,13-6 1 15,1 2-2-15,7-2 0 16,3-1-5-16,29-2 0 15,10-1-6-15,-10 1 1 16,10 2-5-16,22 1 0 16,-8 2-3-16,-13 4-1 15,-4 3 3-15,-1 0 3 0,1 0-2 16,-21 0-2 0,-11 0 0-16,-11-3 1 15,-11 0-1-15,-13 3-1 16,-8 0-4-16,-14-3-2 15,1 0-22-15,-5-1-8 0,-6 4-35 16,-4 0-15-16,0 0-126 16</inkml:trace>
  <inkml:trace contextRef="#ctx0" brushRef="#br2" timeOffset="27232.23">3635 8824 336 0,'-7'-3'126'0,"7"3"-98"0,3 0 14 0,1 0 0 15,3 0-2-15,4 0 3 16,10 3-8-16,-10 0-2 16,10-3-18-16,0 0 4 0,0 0 4 15,11-3-6-15,11 0-2 0,6 0-6 16,8 0-1-16,0-3-5 15,-11 2 0-15,-3 1-1 16,-8 0-2-16,-3 0-2 16,-7 3 1-1,-4 0-30-15,0 0-14 16,-7 6-30-16,-3 1-11 0,3-1-102 16</inkml:trace>
  <inkml:trace contextRef="#ctx0" brushRef="#br2" timeOffset="27379.84">4266 8327 452 0,'-4'-10'167'0,"1"10"-129"0,3-3 17 0,0 3-1 15</inkml:trace>
  <inkml:trace contextRef="#ctx0" brushRef="#br2" timeOffset="27532.6">4262 8339 809 0,'4'44'29'16,"7"10"-17"-16,3 3-3 0,3 6-2 15,1 15-3-15,18 17-3 16,-12-7-3-16,8-6 1 16,0-10-6-16,4 4-3 15,-4-4-25-15,-1-2-12 16,-2-4-34-16,-1-12-13 15,1-17-93-15</inkml:trace>
  <inkml:trace contextRef="#ctx0" brushRef="#br2" timeOffset="28583.89">7162 8160 228 0,'-14'-4'88'0,"7"4"-69"0,3 0 13 0,-3 0 2 0,7 0 0 16,0 0 1-16,0 0-12 16,0 0-6-16,0 0-10 15,0-3 13-15,7 0 6 0,-3 0 4 16,6 0 4-16,8 0-3 16,10-4 1-16,15-2-5 15,10-7 1-15,11-6-5 16,-11-3 0-16,18-10-8 15,7-3-4-15,18 4-2 16,-4-1-1-16,-7 4-2 16,0 2 1-16,7 4-2 15,-7 3 0-15,-3 6-3 16,-8 4-2-16,-14 2 1 0,-10 4-1 16,-8 3 0-16,-6 0 2 15,-8-1-1-15,-6 4 2 16,-5 0-2-16,-3 0-1 15,-3 0-6-15,-4 4-4 16,-3 2-32-16,-4 3-12 16,-4 4-46-16,-7 3-18 15,-17 9-62 1</inkml:trace>
  <inkml:trace contextRef="#ctx0" brushRef="#br2" timeOffset="28899.18">7442 8607 396 0,'0'0'148'0,"-4"0"-115"0,8-3 11 16,-1 3-3-16,4 0-8 15,11-3 3-15,0 0-9 16,0-1-4-16,3-2-13 16,0 0 0-16,8-4 1 0,6-2-6 15,0-1-1-15,8 0-2 16,10 4 1-16,-17 3-4 0,6 3 0 16,1 3-28-16,-11 0-13 15,-4 3-31-15,-3 0-14 16,3-3-100-1</inkml:trace>
  <inkml:trace contextRef="#ctx0" brushRef="#br2" timeOffset="29170.75">8062 8204 412 0,'-7'0'154'0,"4"0"-120"0,6 0 32 0,-3 0 6 0,0 0-26 16,0 0-6-16,7 6-15 16,-7 7-4-16,4 15-12 15,3 13-5-15,7 16-3 0,-3 6-1 16,6 0 2-16,1-4-3 16,7 5 0-16,3 5-17 15,4 0-8-15,4-3-24 16,3-6-8-1,0-9-32-15,0-10-12 0,3-16-74 16</inkml:trace>
  <inkml:trace contextRef="#ctx0" brushRef="#br2" timeOffset="29830.54">9618 7778 268 0,'-14'13'101'0,"3"-7"-78"0,4 4 26 16,4-4 7-16,-1-3-4 0,4-3 2 16,0 0-17-16,0 0-8 15,4 0-16-15,6 0 13 0,1 0 10 16,10-3-6-16,8 0 0 15,10-3-6-15,3-1-3 16,4 1-5-16,-3-3 0 16,-1-4-5-16,1 0 1 15,3 1-5-15,0-1-2 16,7 1-2-16,0-1-3 16,-3 3 1-16,-4 4-1 15,-3 0 0-15,-8 0 0 16,-7 2-14-16,-3 4-5 15,-4 0-17-15,-3 0-7 16,-11 7-61 0,-10 2-12-16,-4 4-8 0,-15 9-37 31</inkml:trace>
  <inkml:trace contextRef="#ctx0" brushRef="#br2" timeOffset="30110.67">9905 8204 384 0,'-3'0'143'0,"6"0"-112"0,1 0 25 16,-1 0 3-16,5 0-16 16,-1-3 0-16,3-1-11 0,1 1-5 15,0 0-15-15,3-3-3 0,3 0-2 16,8-1-3-16,-4 1-1 15,4 0-1-15,0 2 1 16,0 1-18-16,0 0-6 16,3 3-28-16,0 0-11 15,-3 3-30-15,-3-3-13 16,-1 0-66 0</inkml:trace>
  <inkml:trace contextRef="#ctx0" brushRef="#br2" timeOffset="30429.8">10391 7986 340 0,'0'-12'126'0,"0"5"-98"0,0-2 25 16,0 9 7-16,0 0-9 15,0 0 2-15,0 0-9 16,0 0-3-16,0 0-23 16,3 9-4-16,1 7 0 0,0 6-2 15,3 7 1-15,0-1-5 16,0 3 0-16,0 4-5 16,4 3 0-16,-8 3-1 15,4 6 1-15,0 0-9 16,0-3-1-16,0-3-29 15,1-6-12-15,-1-3-32 0,0-7-13 16,0-6-102 0</inkml:trace>
  <inkml:trace contextRef="#ctx0" brushRef="#br2" timeOffset="31405.3">5241 10837 324 0,'-4'-9'121'0,"4"9"-95"0,0 0 22 0,0 0 5 16,0 0-22-16,0 0-8 16,0 3 2-16,0 7 3 15,11 5-15-15,6 11 8 0,12 5 6 16,6 4-2-16,8-1 0 16,6 1-5-16,1 3 0 15,-11 0-7-15,0-1 0 16,-4 1-8-16,1 0-1 15,-1 0 2-15,-6-3 1 16,-1-4-1-16,-3-6 1 16,0-3-4-16,-11-3-2 15,0-3 0-15,0-3-1 16,-3-4-3-16,-4-3 0 16,0 1-16-16,-3-4-7 15,-1 0-34-15,1 0-11 0,3-3-20 16,-4-6-7-16,4-7-72 15</inkml:trace>
  <inkml:trace contextRef="#ctx0" brushRef="#br2" timeOffset="31766.72">5914 10702 420 0,'-7'0'159'0,"0"6"-124"0,0 4 6 0,7 2-7 15,0 20-11-15,0 15 0 16,0 7-1-16,7 2-2 16,4 11-10-16,3 24 2 0,7 13 2 15,-7 3-3-15,7 13-1 16,-3 12-4-16,-4-9-1 15,1-10-3-15,-1-6-2 16,-4-6-2-16,1-13 1 16,-4-18 1-16,0-17 0 15,0-9-7-15,0-9-3 16,0-10-23-16,1-9-9 16,-8-7-20-16,7-12-6 0,-4-6-57 15,8-7-24 1,3 0 15-16</inkml:trace>
  <inkml:trace contextRef="#ctx0" brushRef="#br2" timeOffset="32165.08">6350 11181 352 0,'0'0'132'0,"4"0"-103"0,3 0 16 0,-7 0 2 16,7 0-4-16,7-3 2 16,4 0-10-16,3-1-2 15,7 1-18-15,-3 0-2 0,4-3 0 16,-5 0-7-16,5 2-3 16,-4 4-2-16,-1 4 1 15,5-1-28-15,-4 3-11 0,6 3-35 16,-2 4-15-16,3 0-99 15</inkml:trace>
  <inkml:trace contextRef="#ctx0" brushRef="#br2" timeOffset="32418.06">6634 11587 336 0,'-14'7'126'0,"14"-7"-98"0,7-7 30 0,-7 7 8 16,7-3-16-16,-4-3-2 16,4 0-18-16,4-1-7 15,3 1-13-15,7 0-6 0,8-1-1 16,3 1-4-16,10 0 0 16,-3 3-17-16,4-1-5 15,-1-2-22-15,-3 0-7 16,-3-7-25-16,-4-6-11 15,7-6-66 1</inkml:trace>
  <inkml:trace contextRef="#ctx0" brushRef="#br2" timeOffset="33179.66">7187 10730 316 0,'-15'-9'118'0,"12"6"-92"0,-1-4 24 0,4 7 5 16,0 0-20-16,0 0-5 15,0-6-3-15,4 0 2 16,7-4-15-16,3-2 7 0,7-1 6 15,7 1-9-15,4 2 0 16,4 1 1-16,-1 2 0 16,4 4-2-16,-3 3 2 15,-5 7 1-15,5 5 2 16,-15 7-3-16,0 9 0 16,-3 16-8-16,-4 13-2 15,-3 3-3-15,-4 3-1 16,-3 3-6-16,-4 7 1 0,0 9 0 15,-4-4 2-15,1-5-1 16,-1-13 2-16,0-10-4 16,1-12 0-16,-1-7-1 15,4-5 0-15,0-4 0 16,0-7 0-16,4-2 0 16,3-7 0-16,0-3 2 15,4-3 0-15,10-3 2 16,0 0 3-16,11-3 0 15,7 0 2-15,4-1-4 16,6 1-2-16,-10 0 0 16,4-1 1-16,-8 4-3 15,-3 0 0-15,-3 0 1 0,-5 0 0 16,-2 3-5-16,-5 0-1 16,-2 0-11-16,-1 0-3 15,-4 0-10-15,1 0-2 16,-4 3-22-16,0-3-10 15,0 3-21-15,0-3-10 16</inkml:trace>
  <inkml:trace contextRef="#ctx0" brushRef="#br2" timeOffset="33366.05">8307 10730 304 0,'3'-19'115'0,"1"19"-89"0,-1-6 23 16,-3 6 6-16,0 0 0 15,0 0 1-15</inkml:trace>
  <inkml:trace contextRef="#ctx0" brushRef="#br2" timeOffset="33567.9">8317 10727 738 0,'0'35'47'0,"0"9"-12"0,0 3-12 16,0 0-6-16,-3 4-7 0,-4-1-2 16,0 10-4-16,0 9-1 15,-4 4-1-15,4-4-2 16,0-15 1 0,0-10 1-16,0-9-3 0,-1-7-2 15,8-6-9-15,-7-6-3 16,7-1-21-16,-7-5-7 15,4-4-21-15,-1-6-8 16,1-6-16-16,-4-4-5 16,7-5-58-1</inkml:trace>
  <inkml:trace contextRef="#ctx0" brushRef="#br2" timeOffset="33897.51">8016 10841 392 0,'-7'-7'145'0,"7"7"-112"0,0 0 12 16,0 0-2-16,0 0-16 16,0 0-1-16,4 3 7 15,3 7 3-15,7 9-18 16,0 6 5-16,11 7 1 0,7 2-8 15,10 1-2-15,11 3-4 16,4 3 1-16,-4 3-6 16,-3 3-1-16,-4 3-2 15,-3 7-2-15,-1-7 1 16,4-2 1-16,-10-4-10 16,6-6-2-16,-10-4-28 0,0-5-11 15,0-7-36-15,0-7-14 16,-7-5-97-1</inkml:trace>
  <inkml:trace contextRef="#ctx0" brushRef="#br2" timeOffset="34391.04">9026 10923 368 0,'-3'3'137'0,"3"-3"-106"0,0-3 19 0,0-1 4 16,0 1-8-16,0-3 0 16,3 0-10-16,4-4-3 15,4 4-18-15,3 0 2 0,7 2 3 16,8 1-5-16,10 3 0 15,10 0-7-15,5 0-3 16,-8 0-2-16,-4-3 0 16,-3-3-2-16,-3 0 2 15,-4-4-4-15,-4 1 0 16,-3-1-10-16,-4 4-3 16,0 0-35-16,-3 2-13 15,0 1-30-15,-1 6-10 16,-2 4-82-1</inkml:trace>
  <inkml:trace contextRef="#ctx0" brushRef="#br2" timeOffset="35203.85">9618 10157 384 0,'-7'-13'143'0,"4"13"-112"0,-1-6 23 0,1 3 1 16,3 0-13-16,0 0-2 16,0-1-9-16,7-2-5 15,3-3-14-15,4-1 3 0,8-2 3 16,10-4-6-16,3 0 1 16,4 0 1-16,0 1 1 15,-4 2-4-15,-3 7-1 16,-3 3 0-16,-4 6 1 15,-4 6 1-15,0 7 2 16,-7 6-7-16,0 6-2 16,-14 7-3-16,4 12 1 0,-4 7-4 15,-4-1 0-15,4 1 1 16,-7-7 2-16,4-6-1 16,-1-6-1-16,1-4 1 15,3-2-1-15,0-7-3 16,0-3 2-16,0-4-1 15,3-2 0-15,4 0 0 16,4-4-2-16,7 0 0 16,6-2 3-16,12-1 0 15,14 0 3-15,3 1-3 16,0-1 0-16,0 3 1 16,-10 4 2-16,-1 0-1 15,-3 2 2-15,-3 1 0 0,-8 3 3 16,-3 0-1-16,0 0 2 15,-15 3-2-15,-3 6 2 16,-7 4-2-16,-7 2 0 16,-3 1-3-16,-5 0-2 15,-9-1 1-15,-8 4-1 16,-18 3 0-16,-10 0 0 16,-8 3-3-16,8-3 2 15,7-3-4-15,3 0-1 16,11-10-6-16,7-6 0 15,1-6-21-15,16-19-63 16,8-10-3-16,7-9-107 16,11 3-75-1,7-6 120-15</inkml:trace>
  <inkml:trace contextRef="#ctx0" brushRef="#br1" timeOffset="41674.46">7236 10176 260 0,'0'0'96'0,"0"6"-75"0,4-3 21 15,-4-3 6-15,0 0-6 16,0 0 2-16,0 0-2 16,0 0-2-16,0 0-21 15,0 0 4-15,0 0 4 0,0 0-2 16,0 0 0-16,-4 3-5 16,4-3-2-16,0 7-4 0,0-7 1 15,-10 3-4-15,6-3-1 16,-3 0-2-16,0-3 0 15,0-4-4-15,0-2-1 16,0-4-1-16,0-2 1 16,3-4-2-16,0-3-1 15,4-3 1-15,0-1 1 16,0 1-3-16,4 0-2 16,3 3 2-16,4 3 2 15,3 6-2-15,4 4 0 16,3 6 1-16,4 6 0 15,0 6 2-15,-1 4 1 16,1 3 5-16,-4-1 3 16,-3 1-2-16,-4 0 0 15,-3-3-5-15,0-1-1 0,-4-2-1 16,-4-1 1-16,1 1 0 16,-1-4 3-16,1-3-5 15,-1 0-1-15,-3 0 2 16,0-3 1-16,0-3-1 15,-3-3-2-15,3-7 1 16,0-3-1-16,3-6-3 16,4-3 2-16,-3-3 1 15,10 3 0-15,0-1-3 16,-3 4 0-16,3 7 2 16,0 2 2-16,1 7-2 15,-1 9 0-15,0 6 1 16,0 10 2-16,4 3 3 0,0 3 2 15,-1 1-1-15,-3-1 1 16,4-6-4-16,-11 0 0 16,4-4 1-16,-4-2 0 15,0 0-5-15,0-4 1 16,-3-3 0-16,-1 1 2 16,4-1-1-16,-7-3-1 15,0 0-13-15,0 0-4 0,0-3-31 16,0 0-11-16,0 4-49 15,4-1-21 1,10-3-69 0</inkml:trace>
  <inkml:trace contextRef="#ctx0" brushRef="#br1" timeOffset="43670.53">9569 9139 260 0,'-7'-9'99'0,"3"6"-77"0,0-4 11 0,4 4 2 16,0 0 1-16,-3 0 3 16,3 0 1-16,0 0 2 15,0 0-23-15,0-1 5 0,0 4 3 16,0 0-9-16,7 16 14 16,4 6-6-16,3 7-7 15,4 15-1-15,6 16-9 16,5 3-3-1,-1-7 1-15,-3-5 2 0,0-7-2 16,-4-10-2-16,-3-5 4 16,-4-4 2-16,-4-6-2 15,1-3 0-15,-4-4-1 16,0-2 0-16,-3-4 2 16,3 0 4-16,-7-3-8 15,0-3-1-15,0 0-3 16,0-3-2-16,0 0 1 15,0-3 1-15,0-4-3 16,0-5 0-16,0-7 3 0,3-7 1 16,5-2-4-16,-1-1-1 15,3 1-2-15,1 6 3 16,3 2-2-16,0 8-1 16,0 2 0-16,1 4 3 15,-1 6-2-15,4 3 1 16,-4 3 4-16,3 3 1 15,-2 3-4-15,2 1-1 16,-6-1 9-16,0 7 5 16,-11 3 1-16,0 3 0 15,0 0-7-15,-11 0-2 16,4 0 0-16,0-3 0 0,-7 0-5 16,3 0 1-1,-3-3-9-15,0-1-4 0,-1-2-11 16,5-4-5-16,6 1-53 15,4-1-23-15,4-2-118 16</inkml:trace>
  <inkml:trace contextRef="#ctx0" brushRef="#br1" timeOffset="45727.77">7063 14580 288 0,'0'10'107'0,"-8"-10"-83"0,8 0 24 15,0 0 4-15,0 0-14 16,-7-4-2-16,0 1-4 16,4-3 2-16,-4 0-18 15,0-4 2-15,0 1 2 0,-1-4-7 16,-2 1 0-16,-1-4 2 15,4-6 2-15,-11-13-3 16,4-22 0-16,0-12-6 16,3-3-3-16,4-1-2 15,4-9 0-15,3-6-4 0,10 6 0 16,-3 13 1-16,8 12 0 16,-1 13-3-16,7 13 2 15,-3 12 1-15,0 12 0 16,-1 20 2-16,1 18 3 15,0 10 2-15,-1 4 1 16,5-1-2-16,-15 0-1 16,3 0 3-16,1 0 5 15,-4-6-7-15,0-7-3 16,4-6-2-16,-11-6 1 16,3-3-1-16,1-6 2 15,-1-20-2 1,1-6-1-16,3-3 3 15,0 1-4-15,4-1 0 0,3 3 1 16,7 3 0-16,-3 4-3 16,7 3 2-16,3 2 1 15,4 4 0-15,4 7 0 16,-8 5 0-16,0 7 0 16,-3 6 2-16,7 13-1 15,-14 6 2-15,-1 4-2 16,1 2-1-16,0-3 1 15,-11-6-1-15,4 0-9 16,-4-3-2-16,0-7-21 16,0-5-9-16,7-7-29 15,-14-7-13-15,7-9-7 16,4-6 0-16,6-9-60 16</inkml:trace>
  <inkml:trace contextRef="#ctx0" brushRef="#br1" timeOffset="46048.52">7697 13991 460 0,'-3'0'170'0,"3"0"-132"0,0 0-2 0,0 0-11 0,0 0-14 16,3 3-1-16,4 0 0 16,7 0 1-16,11 1-5 15,-7-1 3-15,10 0 1 0,1 0-3 16,2 0 1-16,1-3-3 16,0 0 0-16,-3 0-6 15,-5 0 1-15,-2 0-24 16,-1 0-10-16,-7 0-42 15,0 0-16-15,-3 3-95 16</inkml:trace>
  <inkml:trace contextRef="#ctx0" brushRef="#br1" timeOffset="46272.79">7959 14432 352 0,'-3'3'132'0,"3"-3"-103"0,7 0 14 0,-4-3 1 16,8-3-16-16,3-7-1 15,4-3-16-15,-4-6-4 16,4 0-5-16,3 3-4 0,4 1-1 16,7 2-29-16,3 0-12 15,4 0-26-15,0-6-11 16,4 3-62-1</inkml:trace>
  <inkml:trace contextRef="#ctx0" brushRef="#br1" timeOffset="47138.42">8541 13493 248 0,'0'-6'93'0,"-4"9"-72"0,4-6 16 0,0 3 2 0,0 0-1 16,0 0 2-16,0 0-5 16,0 0-1-16,-7-3-19 15,7 0 2-15,0-4 3 0,7 1-2 16,-7-7 1-16,7 1-1 16,0-7 0-16,4 0-3 15,7-3-1-15,3 0-2 16,4 3 0-16,7 3 0 15,3 4 0-15,4 5 0 16,4 11 2-16,-8 5 2 16,1 7 2-16,-1 3-4 15,-10 3 0-15,-8 6-2 16,-2 4 0-16,-8 2-6 16,-4 13-4-16,-3 4-1 0,-3 9-1 15,-4 0 0-15,3-7 2 16,-10-6-1-16,7-9-1 15,0-6-2-15,7-7-1 16,-7-6 2-16,7-3 0 16,7-4-2-16,-4-2 0 15,8-4 2-15,3-3 2 16,0-3 2-16,0-3 1 16,1-3 2-16,-1-1 3 15,0-2-2-15,0-1-2 16,0 1-2-16,4 0-3 15,0 2 1-15,0 1-1 16,-1 0 0-16,1 2 2 16,-4 1-1-16,0 0-1 0,-3 0-8 15,0 3-3-15,-4 0-5 16,0 0-3-16,-4 0-9 16,1 3-5-16,-4 3-31 15,0 4-13-15,-4-1-48 16,4-2-19-16</inkml:trace>
  <inkml:trace contextRef="#ctx0" brushRef="#br1" timeOffset="47588.97">8668 14523 428 0,'4'-6'159'0,"-4"3"-124"0,10-6 17 0,-6 5-2 16,7 1-11-16,3-3 2 16,7 0-10-16,15-4-4 15,-1 1-15-15,4-4-1 0,0-3 2 16,-4-3-1-16,8-3 1 15,-1-3-5-15,12-3-3 16,9-4 0-16,-2-2 1 16,-1-1-3-16,-7 7 0 15,-7-1-1-15,-7 4 1 0,-3 3-2 16,-4 3-1-16,-4 3 1 16,-3 4-1-16,-4 2 0 15,0 4 0-15,-7 0-3 16,1 3 0-16,-5-1-12 15,4 1-2-15,-10 3-16 16,0 3-7-16,-1 7-29 16,-3-1-11-16,-7 7-35 15,7 3-15-15,0 6-29 16</inkml:trace>
  <inkml:trace contextRef="#ctx0" brushRef="#br1" timeOffset="47978.27">9232 14514 320 0,'-7'-6'121'0,"7"6"-95"0,-7 0 18 0,7 0 0 0,0 0-11 15,0 0 0-15,0 0 2 16,7 3 0 0,0 3-19-16,11 7 8 0,10 12 4 0,-3 13-7 15,7 12 1-15,0 7-9 16,-4 0-3-16,-3-1-3 15,0 1-2-15,-4 0-3 16,0-4-2-16,-3 1-10 16,-4-13-4-16,-3-10-35 15,3-9-13-15,-4-12-23 16,5-13-10-16,-5-4-74 16</inkml:trace>
  <inkml:trace contextRef="#ctx0" brushRef="#br1" timeOffset="49240.21">10483 13175 328 0,'-3'-3'123'0,"3"0"-95"0,-4 0 14 0,4 3-1 15,0 0-17-15,0 0-1 16,0-4-7-16,0-2 0 15,4-6-9-15,3-4 7 0,7-3 5 16,7 0-6-16,7 3 0 16,8 1 2-16,3 2 0 15,3 7 3-15,1-1 1 0,-4 7 1 16,-4 7 2-16,-6 8-1 16,-4 7 2-1,-8 16-13-15,-3 13-6 0,-3 5 0 16,0 1-1-16,-8 0-4 15,1-7 1-15,-1-3 2 16,1-6 1-16,-1 0-4 16,5-9-1-16,-8-4 1 15,3-6 0-15,1-3-2 16,3-3 2-16,0-7 1 16,3-2 0-16,1-7 0 0,3-4 2 15,4 1-3 1,3-3 0-16,4 0 1 15,0-1 2-15,3-2-1 16,1 3 2-16,-5-1-15 0,1-2-5 16,0-1-15-16,0 4-8 15,-7 0-25-15,-1 0-11 16,-3 2-32-16,8 8-100 31</inkml:trace>
  <inkml:trace contextRef="#ctx0" brushRef="#br1" timeOffset="49856.3">11454 13285 240 0,'0'-3'90'0,"-3"3"-70"0,-1-3 10 0,1 0 2 15,3 0-7-15,-7 0 3 16,3-4 1-16,4 1 5 16,0 3-19-16,0 0 12 0,-3 0 3 15,3 3-2-15,0 0 0 16,0 6-9-16,0 6-4 16,0 7-6-16,3 7-4 15,1 2 2-15,3 0 0 16,3-3 1-16,4-2 0 15,1-5-4-15,-1-2-1 16,4-3 3-16,3-7 3 16,0-3 5-16,4-3 1 15,0-6-2-15,0-4 2 16,-1-5-2-16,-6-7 0 16,0-7-5-16,0 1 0 15,-11 0-3-15,0 2 0 0,-7 4-6 16,0 3 1-16,-7 4 2 15,0 2 1-15,-8 4-28 16,1 2-10-16,0 1-16 16,3 3-6-16,1 0-9 15,6 0-4-15,4 3-16 16,7 0-7-16,7 3-37 16</inkml:trace>
  <inkml:trace contextRef="#ctx0" brushRef="#br1" timeOffset="50013.89">11912 13122 392 0,'-4'-7'145'0,"0"7"-112"0,1 0 19 0,3 0 2 16,0 0-15-16,0 0-2 15</inkml:trace>
  <inkml:trace contextRef="#ctx0" brushRef="#br1" timeOffset="50170.57">11904 13131 776 0,'4'25'15'0,"3"10"-4"16,0 9-5-16,7 3 1 15,1 0-6-15,6-2-1 0,-3-1 2 16,6 0 1 0,1 9-12-16,4 1-4 15,2 3-18-15,1-4-8 0,-3-6-15 16,-5-6-3-16,-2-9-14 15,-8-7-5-15,-3-9-74 16</inkml:trace>
  <inkml:trace contextRef="#ctx0" brushRef="#br1" timeOffset="50547.17">11922 13377 308 0,'-10'0'115'0,"10"3"-89"0,0-3 1 0,0 0-6 16,0 0-3-16,3 3 3 16,4 0 4-16,4-3 4 15,7 0-15 1,3-3 10-16,7-6 3 0,1-7 8 0,2-6 3 16,5-7-5-16,-1-2 0 15,-6-4-6-15,-5 1 1 16,-2 2-12-16,-8 1-2 15,-7 5-2-15,-7 1 0 16,-7 3-2-16,-11 3-1 16,-10 3-3-16,-8 1-1 15,-3 2-12-15,0 7-5 16,4 6-1-16,-4 6 0 16,7 4-1-16,7 2-1 15,8 1-25-15,6-4-12 16,7 1-21-16,8-7-7 0,3-3-32 15,7-6-14-15,11-4-9 16</inkml:trace>
  <inkml:trace contextRef="#ctx0" brushRef="#br1" timeOffset="51132.42">12500 13040 340 0,'0'-10'129'0,"0"7"-100"0,4 3 13 15,-1 3 2-15,4 0-3 16,7 7 5-16,1 2-10 15,9 10-4-15,1 10-18 16,0 9 0-16,0 9 2 0,0 1-8 16,-4-1-2-16,-3-3-4 15,-1-6-2-15,-3 0-21 16,-3-3-11-16,0 0-24 16,-1-7-10-16,-3-2-24 0,4-10-11 15,3-7-44 1</inkml:trace>
  <inkml:trace contextRef="#ctx0" brushRef="#br1" timeOffset="51628.02">12649 12164 340 0,'-14'-16'129'0,"10"16"-100"0,4 0 7 0,0 0 15 16,11 6-9-1,6 7-1-15,8 15-1 16,4 16-22-16,3 7 3 0,-4 2 0 15,0 4-7-15,1 3-3 16,3 12-9-16,3 10-1 16,4-3 1-16,0-6 3 15,0-14-15-15,3-8-8 16,-10-7-18-16,0-9-7 16,-3-7-21-16,-5-9-10 0,-2-7-77 31</inkml:trace>
  <inkml:trace contextRef="#ctx0" brushRef="#br1" timeOffset="52962.12">13546 12844 304 0,'0'-6'115'0,"-4"0"-89"0,-3-10 25 0,3 6 8 0,-3-2-8 15,0-4 0-15,-3-3-6 16,-5-3-2-16,1 3-23 16,-3 0-1-16,-1-3 2 0,0 0-8 15,-3-3-2-15,0 0-9 16,-4-4-1-16,-4-5-1 16,5-4 0-16,2 0 0 15,8 4 0-15,4 2-3 16,6 4 2-16,8-1-6 15,6 4-3-15,4 3-12 16,0 3-6-16,4 0-18 16,3 7-9-16,8 2-17 15,6 4-7-15,8 3-81 16</inkml:trace>
  <inkml:trace contextRef="#ctx0" brushRef="#br1" timeOffset="53223.49">13755 12347 416 0,'-7'3'154'0,"3"0"-120"0,4 0 4 0,0 3-6 15,4 4-17-15,3 5-3 16,0 4-7-16,3 0-2 15,1 3-1-15,3 0-2 0,0 0 1 0,4 0-8 16,-4 1-3-16,1-1-25 16,2 0-10-16,-3 0-17 15,4 0-4-15,3-3-85 16</inkml:trace>
  <inkml:trace contextRef="#ctx0" brushRef="#br1" timeOffset="53390.9">13531 12076 236 0,'0'12'88'0,"8"-9"-69"0,6 4-33 0,-4-4-19 15,5 0-60-15,9-3-20 16</inkml:trace>
  <inkml:trace contextRef="#ctx0" brushRef="#br1" timeOffset="54012.35">13999 12236 296 0,'-7'22'112'0,"4"-15"-87"0,-4-4 24 0,7-3 6 15,-11 0-18-15,4 0-4 16,0 0-2-16,0 3 3 15,0 3-19-15,3 10-4 0,4 9-3 16,0 7 2-16,7-1 4 16,4 1-4-16,3-4 2 0,4-3-3 15,3-3 0-15,4-6-5 16,3-3-1-16,0-7-3 16,1-3-1-16,-4-3 3 15,-4-9 1-15,-7-7-1 16,-7-12 1-16,-3-10 0 15,-11-6 1-15,-8-4-5 16,-9 4 1-16,-5 6 0 16,4 7 0-16,4 6 2 15,3 6 3 1,4 6 2-16,11 7 3 0,10 6-5 16,14 13-3-16,11 18 3 15,7 13 1-15,4 7 4 16,6 2 1-16,11 1-1 0,15 2 1 15,-1 14-4-15,-6 5 1 16,-8-2 1-16,-18-4 2 16,-6-9-3-16,-8-3-3 15,-21-7 0-15,-7-3-1 16,-7-3-2-16,-25-3-2 16,-10-6 1-16,-8-10-1 15,1-12-9-15,-1-13-2 16,0-6-5-16,8-7-1 15,6 0 1-15,8-6 0 16,10-3 0-16,8-3 2 0,6-10 6 16,4-9 2-16,4-6-3 15,6 0 1-15,-3-1-12 16,4 1-2-16,0-1-26 16,-1 10-11-16,4 0-29 15,-6 0-12-15,9-3-50 16</inkml:trace>
  <inkml:trace contextRef="#ctx0" brushRef="#br1" timeOffset="54704.66">13865 11578 388 0,'-11'-10'145'0,"11"10"-112"0,0 4 12 0,0-4-2 15,4 3-5-15,3 3 2 16,7 7-11-16,18 9-3 16,17 22-15-16,12 25 2 0,6 3 3 15,-10 7-6-15,6 3-1 16,1 10-5-16,0-11-1 16,-7-11-1-16,-11-17-2 15,-7-12 3-15,-7-9 0 16,-7-13-1-16,-11-19-2 15,0-16 1-15,-11-12 1 16,-3-7-1-16,0 3-1 16,0 4 1-16,0 6-1 15,0 3 0-15,0 6 0 16,8 4-3-16,2 3 2 0,8 6 1 16,3 3 0-16,0 3-7 15,4 0 0-15,0 1-8 16,-11-4-3-16,4 0-8 15,-4 0-4-15,0-3-14 16,-3 0-5-16,0-3-5 16,-4-3-1-16,-4-4 8 15,1-5 6-15,-4-7 3 16,-7-4 2-16,-8-11 13 16,-6-20 6-16,-18-16 17 15,-7 1 10-15,0 3 17 0,-7 2 8 16,10 4 15-16,8 10 8 15,7 12 8-15,6 9 5 16,5 7-17-16,2 9-8 16,5 10-24-16,6 9-9 15,8 10-6-15,10 6-2 16,14 6 3-16,11 16 3 16,11 22-2-16,3 9 0 15,0 1-5-15,-3-4-1 16,3-6-6-16,0 0 0 15,0 0-23-15,-3-9-11 16,-7-7-20-16,-8-12-7 16,-10-10-28-16,-11-13-9 15,-7-12-58 1</inkml:trace>
  <inkml:trace contextRef="#ctx0" brushRef="#br1" timeOffset="54909.77">14435 11943 364 0,'7'0'134'0,"8"-3"-104"0,16-13 14 15,-9 7-2-15,6-7-15 16,8-6-3-16,6-3-14 16,-6-3-4-16,6-4-4 15,-6 4-19-15,2-1-9 0,-2 4-66 0,-1 0-27 16,-6 3-32-1</inkml:trace>
  <inkml:trace contextRef="#ctx0" brushRef="#br1" timeOffset="56641.79">8519 15935 280 0,'-7'-16'104'0,"0"13"-81"0,-3-3 18 0,3 6 2 15,3 0-10-15,4 0-2 16,0 0-20-16,0 0-6 15,4 0-4-15,6 6 10 0,4 10 7 16,4 12 0-16,7 16 1 16,10 22 1-16,18 4 2 15,1 2-6-15,9 7 1 16,-6 15-4-16,-7 4 2 16,-8-3-2-16,-6-14 0 15,-4-8-5-15,-8-13 0 0,-2-10-5 16,-8-12 0-16,-3-10-1 15,-1-2 1-15,-3-11 7 16,-3-2 5-16,-4-13-7 16,-4-3-2-16,4-7-4 15,-10-5-2-15,-1-8 1 16,0-5 1-16,1-13-3 16,-1-9-2-16,0-7 2 15,4 0 2-15,7 4 0 16,4 2-1-16,3 4-2 15,0 3 1-15,7 13-4 16,8 12 1-16,9 9 2 16,12 7 1-16,7 6-2 15,3 3 2-15,-11 4 1 0,-3 6 2 16,-7 3 8-16,-7 6 3 16,-4 9-2-16,-7 4-1 15,-3 3-4-15,-7 3-1 16,-4-3-3-16,-4-3 1 15,-14-3-2-15,1-4-1 16,-8-2-2-16,-4-4-1 16,-2-3-9-16,-1 0-3 15,3-3-12-15,8-3-3 16,3-4-15-16,8-2-4 0,6-4-9 16,8-6-2-16,6-6-33 15,8-10-15-15,3-9-25 16</inkml:trace>
  <inkml:trace contextRef="#ctx0" brushRef="#br1" timeOffset="56963.38">9445 16288 400 0,'-8'6'151'0,"8"-3"-118"0,0-3 5 0,0 0-6 16,0 0-19-16,4 0-2 15,3 0-1-15,0-3 4 16,4-3-8-16,-1-1-1 0,1-2-1 15,3-4-2-15,8-2 1 16,2-1-9-16,8 0-1 16,11 7-42-16,3 2-20 15,0 4-113 1</inkml:trace>
  <inkml:trace contextRef="#ctx0" brushRef="#br1" timeOffset="57190.55">9717 16603 368 0,'0'-3'140'0,"4"-1"-109"0,7-11 16 16,-4 5 0-16,7-2-19 16,0-4-6-16,7-3-9 15,4-3-3-15,4 0-6 16,-1 0-9-16,0 0-5 0,1 6-30 15,-1 0-11-15,7 4-29 16,-3-1-10-16,4-6-53 16</inkml:trace>
  <inkml:trace contextRef="#ctx0" brushRef="#br1" timeOffset="57504.43">10079 16272 368 0,'-11'3'140'0,"11"-3"-109"0,0 0 5 0,0 0-5 0,0 0-7 15,4-3 1-15,3-7-8 16,4-2-2-16,6-4-9 16,12-6-4-16,10-3-1 0,-4 0-1 15,8-1 0-15,-1 4-31 16,-3 0-12-16,-3 3-20 16,-4 1-8-16,-1-4-81 15</inkml:trace>
  <inkml:trace contextRef="#ctx0" brushRef="#br1" timeOffset="58113.73">10246 15853 348 0,'-7'0'132'0,"7"3"-103"0,-4-9 12 0,4 3-3 16,0-7-8-16,4-9 2 16,6-6-1-16,8-6 1 15,3-4-17-15,4 7 0 0,3-1-1 16,-3 7 4-16,0 3 1 16,0 7-2-16,0 2 0 15,-1 7-1-15,5 6 0 16,-12 10-2-16,5 9 1 0,-5 9-4 15,-2 7-1-15,-5 3-6 16,-3 0-3-16,-3-6 0 16,-1-7-1-16,1-3 0 15,0-6 2-15,-1-3-6 16,1-3-1-16,-1-1-7 16,8-2 0-16,3-4 6 15,7 0 3-15,8 0 0 16,6 1 0-16,4-1 2 15,0 0 0-15,-4 1 1 16,-3-4 0-16,-3 3 0 16,-1 0 2-16,-3 1 1 15,0 2 1-15,-11 4 6 16,0 3 4-16,-7 6-1 0,-3 6 0 16,-4 10-5-16,-4 0 0 15,-3-1-7-15,-4 1-3 16,-3-3-2-16,-3-1 0 15,-8-2-8-15,-11-7-5 16,-3-3-11-16,4-6-5 16,6-3-13-16,8-4-6 15,7-6-21-15,14-6-6 0,0-6-2 16,4-4 0 0,10-12-59-1</inkml:trace>
  <inkml:trace contextRef="#ctx0" brushRef="#br1" timeOffset="58727.06">11904 14971 200 0,'-7'-6'77'0,"4"2"-60"0,-8-2 15 0,8 6 4 15,-4-3 2-15,-4-3 2 16,0-1 0-16,1 1 0 16,-1 0-22-16,0-1 14 0,1 4 7 15,-1 0 2-15,1 3 2 16,2 3-12-16,5 7-7 15,3 9-9-15,11 12-2 16,-1 29-2-16,11 16 3 16,4 9-1-16,4 19 2 0,13 28-2 15,15-6 2-15,7 0-2 16,3 6 0-16,0-15-5 16,-10-19 0-16,-4-20-7 15,0-15-1-15,4-15 0 16,0-14 0-16,0-9 0 15,-1-9 2-15,-10-3-8 16,-14-7-3-16,-3-3-28 16,-5-3-14-16,-2-6-17 15,-15-7-8-15,-7-9-72 16,-7-6-29-16,-11 3 40 16</inkml:trace>
  <inkml:trace contextRef="#ctx0" brushRef="#br1" timeOffset="59615.89">6609 16625 344 0,'-4'-3'129'0,"4"3"-100"0,0 0-2 16,0 0-6-16,0 0-6 15,4 3 3-15,-1 3 1 16,8 4 1-16,3 5-11 16,8 4 3-16,6 3 4 0,0 0-2 0,8 0 0 15,6-3-8-15,-3-3-4 16,0 0 1-16,0-7 0 15,-3 1-4-15,-4-4 1 16,-11 0 0-16,0 1 2 16,-3-4-21-16,-4 0-9 15,0 0-28-15,-3-3-12 16,-4 0-195 0,7-13 112-1</inkml:trace>
  <inkml:trace contextRef="#ctx0" brushRef="#br1" timeOffset="59944.29">7006 16423 304 0,'-4'3'115'0,"1"0"-89"0,-1 4 19 15,4-4 4-15,0 3-12 16,4 7-1-16,3 6-5 15,0 12 0-15,11 20-17 16,-8 2 3-16,8 4 1 0,0 0-8 16,-1 2-3-16,5 8-2 15,3 8 1-15,3 1-8 16,4-7-3-16,3-9 5 16,-10-10 4-16,0-9-2 15,-4-9 1-15,-3-4-10 0,-4-9-3 16,4-3-17-16,-11-4-6 15,4-5-13-15,-4-7-6 16,-4-7-23-16,1-5-10 16,-1-10-51-1</inkml:trace>
  <inkml:trace contextRef="#ctx0" brushRef="#br1" timeOffset="60106.19">7297 16647 328 0,'-11'-10'123'0,"4"10"-95"0,3 0 20 15,4 0 5-15</inkml:trace>
  <inkml:trace contextRef="#ctx0" brushRef="#br1" timeOffset="60228.61">7279 16653 613 0,'10'25'18'0,"5"1"-11"16,6 2-8-16,0-3-2 0,0 0-16 16,1-6-5-16,-1-3-15 15,0 0-5-15,0-7-34 16,-10-3-14-16,10-6-25 16</inkml:trace>
  <inkml:trace contextRef="#ctx0" brushRef="#br1" timeOffset="60725.14">7144 16266 240 0,'25'41'90'0,"-4"-19"-70"0,22 6 21 0,-29-12 4 16,21 6-6-16,4 6 2 15,4 4 3-15,-4 2 5 16,-7 4-27-16,-4-10 10 0,-3-2 3 16,-7-7-13-16,-4-4-2 0,-4-2-10 15,-2-4-4 1,-1-2-1-16,-4-1-1 0,1-3 0 16,3-3 0-16,-7-9-2 15,0-10 1-15,0-10-2 16,-7-5-1-16,3-4 1 15,1-3 1-15,-1 3 1 16,1 7 1-16,3 6-2 16,0 6 1-16,3 3-2 15,1 6 2-15,3 7 0 16,3 10 3-16,1 2-3 16,3 4 0-16,0 6-1 15,8-1-2-15,-1 8-2 16,4-1 1-16,3 6-12 0,0 10-7 15,1-6-11-15,-8-7-6 16,0-6-7-16,-7-6-2 16,1-6-2-16,-8-10 0 15,-4-7-13-15,-3-9-6 16,-3-2-59 0</inkml:trace>
  <inkml:trace contextRef="#ctx0" brushRef="#br1" timeOffset="60856.85">7481 15888 392 0,'-25'-10'148'0,"21"10"-115"15,-3 0 15-15,7 0 0 0</inkml:trace>
  <inkml:trace contextRef="#ctx0" brushRef="#br1" timeOffset="61054.45">7456 15884 714 0,'25'13'35'0,"-7"3"-20"16,3 9-4-16,4 6-1 0,7 17-4 16,7 12 2-16,10 3-5 15,4-7-2-15,0-2 0 16,1-7-1-16,-8-3-7 16,-7-3 0-16,-7-9-13 15,-4-7-4-15,-7-3-16 16,-3-9-7-16,-7-7-2 15,-4-6 0-15,0-6-32 0,-7-7-13 16,-11-6-36 0</inkml:trace>
  <inkml:trace contextRef="#ctx0" brushRef="#br1" timeOffset="61285.95">7591 16338 352 0,'7'0'132'0,"7"-3"-103"0,-10-10 18 0,-1 4 4 16,8-7-7-16,6-9 4 15,5-10-16-15,6 1-5 0,4-1-15 16,3 7-8-16,4 2-2 0,0 11-18 16,0 5-4-16,-3 10-36 15,-4 10-17-15,-4 2-102 16,8 4-60-1,-5 0 111-15</inkml:trace>
  <inkml:trace contextRef="#ctx0" brushRef="#br1" timeOffset="61660.81">8130 16319 376 0,'-4'-3'140'0,"0"3"-109"0,1-3 20 0,3 3 3 16,0 0-10-16,0 0-1 15,0 0-18-15,0 0-5 16,0 0-12-16,0 0-3 0,0 0-1 16,0 0-2-16,0 0-2 15,0 0 1-15,0 0-1 16,-4 0 0-16,4-3 0 15,-7-4 0-15,4 1 2 16,-1 0-3-16,1 0 0 16,-1-1 3-16,4 1 1 15,-3 3-1-15,3 0 1 16,0 3-4-16,0 3 0 16,3 6-17-16,1 1-5 0,-1-1-18 15,1 1-4-15,-1-1-22 16,4 0-8-16,-3-5-94 15</inkml:trace>
  <inkml:trace contextRef="#ctx0" brushRef="#br1" timeOffset="63669.5">12667 15380 212 0,'-8'-15'79'16,"8"8"-61"-16,-14-5 17 0,7 9 3 0,0-4-3 16,0-2 4-16,-4-1-4 15,4-2-1-15,-7-1-19 16,3-3 4-16,-3-2 4 0,0-1-3 16,0 0 0-16,3 0 0 15,1 3 0-15,-1 3 4 16,4 4 2-16,0 0 0 15,3 2-1-15,1 7-12 16,-1 7-3-16,1 11-6 16,3 14-1-16,3 6-1 15,4 3 1-15,4 3 0 16,7 3 3-16,3 7-3 0,11 18-2 16,7 7 0-16,0-7 1 15,0-9-1-15,-4-6 2 16,-3-10-2-16,-3-9 2 15,-1-10-4-15,-3-6 0 16,3-9 3-16,4-7 1 16,0-6 3-16,3-6 1 15,4-7 3-15,-7-9 1 16,0-15-1-16,-7-17 1 16,-4-9 0-16,-10 3 3 15,-8 4-5-15,-10-4-1 16,-3-7-2-16,-19-2 1 15,-3 3-4-15,0 6 0 0,-3 10-3 16,-4 6-1-16,-7 6-4 16,-14 9 1-16,3 11 0 15,4 5-1-15,10 10-5 16,8 0-2-16,6 3-15 16,8 3-6-16,11 3-22 15,6 0-10-15,11-2 2 16,7-4 0-16,15 0 3 15,3 3 0-15,14 0-86 16</inkml:trace>
  <inkml:trace contextRef="#ctx0" brushRef="#br1" timeOffset="64072.5">13453 15582 288 0,'-10'-16'110'0,"3"10"-86"0,-4-13 22 0,4 13 4 0,0-4-3 15,0-2 2-15,3 2 1 16,-6 1 1-16,6 2-27 15,1 1 6-15,3 3 1 0,0 3-16 16,0 3-6-16,3 7-2 16,11 5 0-16,-7 7-1 15,11 10 1-15,10 9-2 16,-3 6 0-16,7 0-3 16,0-2-2-16,0-1-2 15,-4-7 1-15,-3-5 1 16,-4-4 2-16,-6-6-23 15,-1-6-8-15,0-3-41 16,-7-7-18-16,0-6-6 16,-3-9-1-16,-1-10-57 15</inkml:trace>
  <inkml:trace contextRef="#ctx0" brushRef="#br1" timeOffset="64426.46">13500 15198 348 0,'-22'15'132'0,"12"-11"-103"0,6-4 29 0,4 0 9 0,0 0-24 15,0 0-6-15,0 0-11 16,4-4-3-16,6-5-12 16,4-4 4-16,11-6 5 0,7 1-7 15,7-5-2-15,4 5-6 16,-4-1-4-16,0 0-3 16,-4 3-1-16,1-3-18 15,6 3-9-15,-10 4-28 16,3-1-11-16,-6 4-15 15,-4-1-5-15,-1-2-66 16</inkml:trace>
  <inkml:trace contextRef="#ctx0" brushRef="#br1" timeOffset="65123">13797 14709 284 0,'-7'-9'107'0,"7"6"-83"0,-3-7 21 0,3 7 7 15,0-3-8-15,0-7 1 16,3 1-3-16,4-4 1 15,-3-3-24-15,3-3 7 0,7 0 4 16,-3 0-7-16,6 3-1 0,8 3-2 16,-3 4 2-16,2 2-6 15,5 4-1-15,3-1-3 16,-11 4 0-16,4 6 0 16,-1 7 2-16,-2 6-5 15,-8 12-3-15,-3 16-3 16,-4 10-3-16,0-4 3 15,-7-3 0-15,3-9-1 16,-3-6 1-16,4-7-4 16,-1-3 0-16,1-6-4 15,3-4 1-15,4 1-3 0,3-4 2 16,4-2 3 0,3-4 3-16,4-3-2 0,-1 3-2 15,5 0 2-15,3 3 0 16,10 1 1-16,4-1 0 15,0 0 0-15,0 4 2 16,-3-4 1-16,-8 4 3 16,-6-1 3-16,-4 4 2 15,-4-1-3-15,-7 7 0 16,0 0-3-16,-14 9 0 16,0 7-3-16,-17 6 1 15,-5 3-2-15,-6-3-1 16,-8 0 1-16,-6-6-1 15,-1-7-9-15,4-3-2 16,4-3-10-16,0-3-1 16,6-6-11-16,4-4-2 15,8-3-23-15,2-6-8 0,8-6-7 16,4-10 0-16,3-12-64 16,7-13-25-16,4-6 38 15</inkml:trace>
  <inkml:trace contextRef="#ctx0" brushRef="#br1" timeOffset="65573.67">14130 14063 376 0,'4'0'140'0,"-8"-3"-109"0,1-3 13 0,3 3-1 15,0 0-10-15,3 0 3 16,8-1-3-16,14 4 0 15,0 4-18-15,7 8 6 0,10 17 6 16,22 24-2-16,17 13 0 0,1 4-7 16,-8-1-1-16,-3 16-4 15,0 13 0-15,-3-4-5 16,-5-6 0 0,-9 1-5-16,-12 11-2 0,-6 11 0 15,-15-14 1-15,-11-9-6 16,-10-12 1-16,-7-7-15 15,0-9-3-15,-3-12-27 16,3-11-11-16,-1-8-55 16,8-17-22-16,4-2-55 15</inkml:trace>
  <inkml:trace contextRef="#ctx0" brushRef="#br1" timeOffset="89892.53">25012 12447 272 0,'-3'-3'101'0,"3"3"-78"0,-4-6 13 0,4 6 0 15,-3 0-4-15,3 0 1 16,-7-3-1-16,3 0 0 15,1-1-17-15,-1 4 4 0,0 0 2 16,1 0 0-16,3 0 2 16,-7 0-7-16,3 0-1 15,1 0-3-15,-4 7 0 16,3-4-11-16,1 6-3 16,3-2 1-16,0 5 0 15,0-2 1-15,0-1 0 0,0 1-3 16,0-4 2-16,3 0 1 15,1 0 2-15,-1-2-3 16,4-4-2-16,4 0 4 16,-4-4 1-16,4 1 4 15,3-6 3-15,-4-1-2 16,5-8 1-16,-1 2-5 16,-4-13-2-16,1 7 6 15,-7-6 3-15,-1 6-3 16,-10-3-2-16,3 3 0 15,-6 0 1-15,-4 6-3 16,-8 3 0-16,5 4-1 0,-1 9-2 16,4 0-2-1,-4 16 1-15,4-1 1 16,0 17 0-16,3-7 0 16,4 7 0-16,0-7-3 0,3 3 2 15,1-3-1-15,3-3 0 16,0-3 0-16,7-3 0 15,0-3 2-15,11-4 2 16,-11-3-1-16,14-6 2 16,-3 0 2-16,3-3 4 15,-3 0-2-15,3-6 1 16,-3 2-1-16,-4-8 1 16,0 2-2-16,-7-6 1 15,0 3 0-15,-10-6 1 16,3 3-2-16,-14-3-1 15,3 3-6-15,-10 1 1 16,3 2 0-16,-3 9 2 0,3 1-1 16,0 16-1-16,4-4-2 15,0 16-1-15,3-3 2 16,8 6 0-16,-8-3-2 16,8 0 2-16,-1-3 1 15,8 0 0-15,-4-3 0 16,7-1 0-16,0 1-3 15,10-3 2-15,-2-4 1 16,6-2 0-16,-3-4 0 16,6-6 0-16,-2 3 0 15,2-10 2-15,-2 4-1 16,-1-13 2-16,-10 3-2 0,-1-9 2 16,1 3 0-16,-11-6 3 15,0 6-1-15,-11-7 0 16,1 7-3-16,-15-3-2 15,4 6 1-15,-4 6-1 16,4 4 0-16,-1 15 2 16,5-3-3-16,-1 23-2 15,4-4 2-15,-1 9 0 16,5-6-2-16,3 7 0 16,0-7-1-16,3 3 3 15,4-6-2-15,11 1 1 16,-11-5 0-16,17-5 0 15,-2 0 2-15,9-10 2 0,-2 0-1 16,10-6-1-16,-8 0 1 16,5-10 1-16,-4 4-1 15,-4-10 2-15,-3 3-2 16,-4-9 2-16,-4 3 0 16,-6-7 3-16,-1 4-3 15,-17-6 0-15,7 5-1 16,-25-5-2-16,11 6 1 15,-7 3-1-15,3 6 0 16,0 6 2-16,4 1-3 16,3 22 0-16,4-4-1 15,0 19 0-15,3-2 0 16,8 2 0-16,-5-3 0 0,8 0 0 16,0-3 2-16,8-3 0 15,-1 0 0-15,14-6 0 16,-10-4-3-16,10-2 2 15,-3-1 3-15,3-3 1 16,-4-3-4-16,1-6 1 16,-4 3 0-16,-3-13 0 15,0 3 2-15,-8-9 1 16,1 3 1-16,-15-6 0 16,4 3-5-16,-14-3-1 15,3 6 1-15,-7 3 2 16,8 4 0-16,-5 12 2 15,5 0-7-15,6 18 1 16,-7-2 1-16,8 9 1 0,2-6-2 16,5 7 2-16,-1-4-1 15,8 0 0-15,-4-3 2 16,11-4 0-16,-4 1-3 16,14-3 0-16,-10-4 2 15,10-6 2-15,-3 0-2 16,10-6 0-16,-10 0 1 15,3-10 0-15,-3 1 2 16,-4-10 1-16,-4 3 1 16,-10-9 0-16,0 6-2 15,-10-4-2-15,-1 4 1 16,-10 3 1-16,3 4-1 16,0 8-1-16,1 1-2 0,-1 19-1 15,4-1 2-15,7 13 0 16,-7-6-2-16,10 3 2 15,0-3-1-15,4 0 0 16,0-3 0-16,11 0-2 16,0-4 5-16,3-2 1 15,0-1-3-15,11-6 1 16,-7 0 0-16,6-6 0 16,-2 3 0-16,-5-9 0 15,1 3 2-15,-7-7 1 16,-4 4 1-16,-7-7 0 15,0 3-2-15,-11-3-2 16,1 4 3-16,-8 2 0 0,4 4-4 16,-8 6 1-16,5 0-2 15,-1 10-2-15,4-4 0 16,3 3 3-16,4 1 0 16,0-1 1-16,3 1-3 15,4-4 2-15,0 0-1 16,4 1 0-16,0-4 2 15,3 0 0-15,0 0-3 16,0-3 0-16,0 0 2 16,-4-3 2-16,1 3 0 15,-4-6-1-15,0 2 3 16,-4-2 2-16,1 3-2 16,3 0-2-16,-7 0 0 0,3-1-1 15,1 4-3-15,3 0 0 16,0 0-1-16,-4 7 3 15,1-4-2-15,3 0 1 16,0 0-3-16,0 0-1 16,0 1-2-16,0-1 0 15,0 0-2-15,3-3 1 16,1 0-6-16,-4 0-1 16,0 0-20-16,0 0-9 15,0 0-51-15,7-3-23 16,0 0-57-1</inkml:trace>
  <inkml:trace contextRef="#ctx0" brushRef="#br1" timeOffset="95070.88">25817 10567 184 0,'0'3'68'0,"0"-3"-52"0,-4 3 14 0,4-3 4 0,0 0-8 16,0 0-3-16,0 0 9 15,-70 0 4-15,140 0-19 16,-70 0 6-16,0 0 4 0,0 0-4 16,0 0-1-16,0 0-4 15,-3 0 1-15,3 0-4 16,0 0-1-16,0 0-4 16,0 0 1-16,0 0 3 15,0 0 1-15,0 0 0 16,0 0 1-16,0 0-8 15,-4 3-3-15,1 0-1 16,-1 7 0-16,1-4-2 16,3 3-2-16,-7-2 1 0,7 2 1 15,0-3-3-15,0 1 0 16,0-1 7-16,7-3 4 16,-7-3 3-16,7 0 5 15,-4 0-6-15,1-6 1 16,-1 3-2-16,1-4 1 15,-1 1 0-15,1-3 0 16,0 2-2-16,-4-2-1 16,0-1-3-16,-4-2 1 15,0 2-2-15,-3-2 2 16,4 2-2-16,-4 4 2 16,3 0-2-16,1 3 2 0,-8 3-6 15,4 6-1-15,0 0-2 16,0 7 0-16,0-1 2 15,3 4 0-15,1-3 0 16,-1 2 0-16,4-2 0 16,0 0 0-16,0-4-5 15,7 1 1-15,0-4 2 16,4 0 3-16,-4-3-2 16,4-3 0-16,-4 0 1 15,0-3 2-15,0 0-1 16,0-3-1-16,0-1 3 15,-3-2 2-15,-1 0 0 16,-3-4 0-16,0 0-3 16,-3-6 1-16,-1 4-2 15,-3-1 2-15,0 3 0 0,0 1 3 16,0 2-3-16,-4 4-2 16,4 0-3-16,-4 9 1 15,4 0 1-15,-3 6 0 16,3 1-3-16,-1 2 2 15,1-2-4-15,4 6-1 16,-1-4 7-16,8 1 4 16,-1-4-7-16,4 1 0 15,1-4 2-15,2 0 2 16,1-2-3-16,-1-4-1 16,1 0 1-16,0-4 0 15,-4 1 3-15,0-6 1 0,0-1-4 16,-4-5 1-16,1 2 0 15,-4-9 2-15,0 3-1 16,-4-6 2-16,4 0-2 16,-7-1-1-16,0 8 3 15,-3 2 2-15,-1 3-4 16,-3 13-1-16,3 0 0 16,-3 19 0-16,0-3 0 15,0 9 0-15,3-3-3 16,4 0 2-16,0-3-1 15,3 3 0-15,4-6 0 16,7 0 0-16,-3-4 2 16,7 1 0-16,-1-4 0 15,4-2 0-15,1-4-3 16,2-6 2-16,-3 3 1 0,1-10 2 16,-1 4-1-16,0-10 2 15,-3 3-2-15,3-9 2 16,-11 3-2-16,1-9-1 15,-1 3 1-15,-3-7 1 16,0 7-1-16,-7 0 2 16,4 3 0-16,-15 3 1 15,7 3-2-15,-6 10-2 16,3 0-2-16,-8 18-1 16,5 1 2-16,-1 15 0 15,4-3-2-15,3 4 2 16,0-4 1-16,11 3 0 15,0-6 0-15,8 0 2 0,-1-3-6 16,3 0 1-16,1-3 1 16,3-3 3-16,-3-4-2 15,3-3 0-15,0 1 1 16,0-7 2-16,-3 0-1 16,-1-10 2-16,1 4 0 15,-4-10 1-15,4 4-2 16,-11-10 1-16,3 3 0 15,-3-13 1-15,0 7-2 16,-3-10-2-16,-8 10 1 16,1 3-1-16,-1 3 0 15,-3 13 2-15,0-1-3 16,-4 26-2-16,4-3 2 16,0 13 0-16,-1-4-2 0,8 6 2 15,0-6 1-15,7 1 0 16,0-4-3-16,7 0 0 15,0-3 2-15,8-4 2 16,-5-2-2-16,4-7 0 16,0 1 1-16,1-11 2 15,-1 1 1-15,0-6 3 16,-3-1-1-16,3-5 0 16,-11 2-1-16,1-6 0 15,-1 3-2-15,-6-3 1 16,-1 4-2-16,-6 2-1 15,3 1-2-15,-8 15 1 0,5 0 1 16,-4 13 0-16,-4-4 0 16,4 7 2-16,3-3-6 15,4 3 1-15,4-4-1 16,3-2-1-16,0 0-3 16,7-4 0-16,-4 1-9 15,8-4-4-15,-4 0-16 16,3-6-4-16,-2 0-31 15,2-6-14-15,-3 0-34 16,7-7-12-16,-3 4-19 16</inkml:trace>
  <inkml:trace contextRef="#ctx0" brushRef="#br1" timeOffset="97638.31">26583 8632 308 0,'-11'0'115'0,"11"0"-89"0,-7 0 14 15,7 0 1-15,-4 0-8 16,4 0 1-16,-7 0-4 15,7 0-1-15,-3 0-16 16,3 0 3-16,-4 0 4 0,1 0-2 16,-1 3 1-16,0 0-4 15,-3 4 1-15,4-4-7 16,-4 6-3-16,0-2-3 16,3 5 0-16,-3-2-2 0,7-1-1 15,0 1-2 1,7-1-1-16,-3-3-1 0,6-2 0 15,-3-1 9-15,8-3 6 16,-5 0 1-16,4-3 1 16,-3-1-3-16,0-2-1 15,-1 3 1-15,-3-3 4 16,0-1-4-16,-7-2 2 16,0 3-7-16,-10-4-1 15,3 1 2-15,-4-1 1 16,0 4-1-16,1 0 1 15,-1-1-2-15,-3 4 0 16,3 0-3-16,-3 6-2 16,0 0-2-16,0 10-1 0,3-4 2 15,1 4 0-15,3 0-2 16,3 2 2-16,-3-2-1 16,7 0-2-16,0-4 0 15,7 0 0-15,-3 1 0 16,6-4 3-16,4-3 0 15,0-3 1-15,4 0 0 16,3-3 0-16,-10 0 2 16,7-6 1-16,-4 2-1 15,-3-5 1-15,-4-1 0 16,-4-3 3-16,1 4-3 16,-11-10 0-16,0 3-1 15,-11-10 1-15,7 7 0 16,-10 3 1-16,7 4-2 0,-4 8-2 15,-3 1-2-15,3 16 1 16,4-1 1-16,0 7 0 16,3 0-3-16,4 2 2 15,0-2-4-15,7 3 1 16,0-3 2-16,7 0 3 16,0-1-2-16,7-2-2 15,-3-4 2-15,10-2 0 16,-3-1 1-16,10-6 0 15,-6 0 0-15,2-6 0 16,-2 3 0-16,-5-7 2 0,-2 1 3 16,-5-4 2-1,1 4-1-15,-8-7 1 16,-3 3-2-16,-10-6 0 0,3 4-3 16,-8-1-2-16,-2 3 1 15,-5 7 1-15,8 3 1 16,-11 9 1-16,8 0-7 15,-8 10 0-15,7-3 1 16,1 6 1-16,2-4-2 16,8 4 2-16,0-3 1 15,7 3 0-15,0-3-5 16,11-1 1-16,3-2 2 16,4-4 1-16,-1-2-2 0,12-7 2 15,-8 0 1-15,4-7 2 16,-4 4 1-1,-3-9 1-15,0 2 2 16,-8-5 1-16,1 2-1 0,-11-6-1 16,0 3-1-16,-14-6 0 15,-1 3-2-15,-6 4-2 16,3-1 1-16,-3 10 1 16,3 2-6-16,1 11 1 15,-1-1-1-15,7 7 2 16,4-1 1-16,0 1 1 15,4-1-5-15,6 1 1 16,4-4 2-16,-3 1 1 16,3-4-2-16,11 0 0 15,-8-2-7-15,4-1-4 16,-6 0-8-16,2-3-3 0,-3 0-31 16,0-3-14-16,0 3-21 15,-3-3-6-15,0-1-84 16</inkml:trace>
  <inkml:trace contextRef="#ctx0" brushRef="#br1" timeOffset="99807.32">27295 6745 280 0,'-4'-6'104'0,"4"6"-81"0,-3-7 14 0,3 7-1 16,-4 0-2-16,4 0 2 15,-3 0-4-15,-1 0-2 16,4 0-17-16,0 0 3 0,-3 4 2 16,3-4-8-16,-4 6-1 15,1-3-3-15,3 3 1 16,0 1-4-16,0-1-2 15,0 0 0-15,3 1 1 16,1-1-1-16,-1-3-1 16,1 0 7-16,-1-3 3 15,1 0 1-15,3-3 3 16,0 3 2-16,-3-6 2 0,-1 3-6 16,1-4 1-16,-1 1-2 15,-3-3 1-15,0 2-6 16,0-2-2-16,0 2-2 15,-3-8 1-15,-1 5 4 16,-3 1 4-16,0-1-2 16,-4 7 2-16,4 0-6 15,-3 6-3-15,-1 0-1 16,-3 7-1-16,3-1 2 16,1 10 1-16,-1-6-4 15,4 3-1-15,3-1-2 16,4 1 0-16,0 3 3 15,7-6 0-15,-3-1-2 16,7 1 2-16,-4-4 1 16,3-3 2-16,1 1-1 0,3-7 2 15,-3 0 0-15,3-7 3 16,0 1-3-16,-7-6 0 16,4 2 3-16,-4-2 1 15,0-1-1-15,-7-3 1 16,0 4-6-16,-4-7-3 15,1 3 3-15,-4-3 1 16,0 0 2-16,0 7 0 16,3 2-2-16,-10 7 1 15,7 0-2-15,-4 9 2 16,4 0-7-16,0 7 1 16,0-4 3-16,7 10 2 15,-7-6-3-15,7 3-1 16,0-4-2-16,7 1 3 0,0-1-2 15,0-2 1-15,0-1 2 16,4-2 0-16,-1-4 0 16,5-3 0-16,-5 0 0 15,4-6 2-15,1-1 1 16,-5 1 1-16,-3-7 0 16,-3 1 2-16,-1 2-3 15,-10-5-2-15,4-1 0 16,-8-6 1-16,1 6-1 15,-1 3-1-15,0 1-2 16,-3 12-1-16,3 0 2 0,-3 12 2 16,0-2-2-16,3 9-2 15,1 0-1-15,6 3 0 16,1-3 0-16,3 9 3 16,0-12 0-16,7 3 1 15,0-4-3-15,-4-5 2 16,5-1 1-16,2-9 2 15,1 0 3-15,3-9 2 16,-3 2-3-16,-1-5-1 16,1-1 1-16,-4-2 2 15,-3 2-3-15,-4-12-2 16,0 6 0-16,-8-3 1 16,1 0-1-16,0 6-1 15,0 3 1-15,0 13-1 16,-4 0-3-16,1 10 2 0,3-1 1 15,0 10 0-15,0-6-3 16,3 6 0-16,0-4 2 16,4 7 0-16,0-3-2 15,8 0 2-15,-5-3 1 16,8 0 0-16,-4-4 0 16,7-8 0-16,-3-1 0 15,6-10 2-15,-2 1 1 16,2-7 3-16,-6 1-1 15,-4-4 2-15,0 0-4 16,-7-3 0-16,-7 4 1 16,-4-4 0-16,4 3-5 15,-3 3-1-15,-1 4 1 0,-3 9 0 16,3 0-4-16,4 9 1 16,-7-2-9-16,3 2-2 15,4 1-16-15,0-1-8 16,0-3-39-16,7 1-15 15,0-1-24-15,4 0-9 16,-1 1-31 0</inkml:trace>
  <inkml:trace contextRef="#ctx0" brushRef="#br1" timeOffset="101228.62">28043 4814 320 0,'0'-3'121'0,"0"3"-95"0,-7-3 7 16,7 3-5-16,0 0-5 16,0 0 3-16,0 0 6 15,0 0 2-15,-4 0-18 16,1 0 8-16,-4 3 6 0,0 0-1 15,-4 0 1-15,4 0-13 16,0 3-5-16,-7 4-3 16,3-1-1-16,0-5-7 15,1 5 0-15,3 0-1 0,7 4 0 16,0-4-3-16,7 1 2 16,0-1-1-16,10-2 0 15,-2 2 2-15,6-9 2 16,-3 0 5-16,3 0 6 15,-7-6-1-15,4 3 1 16,-4-7-3-16,0 1 1 16,-3 2-2-16,-4-8 2 15,0 2-6-15,-7-3-1 16,0 1-2-16,-4-7 1 16,1 6-2-16,-11-9 2 15,3 6 0-15,-3 6 3 16,0 4-3-16,-8 12 0 15,5 0-1-15,3 6-2 0,-4 1 1 16,4 6 1-16,-1-4-3 16,8 4 0-16,-3-3-1 15,10 2-2-15,0 1 0 16,10 0 3-16,-6-4 0 16,10 1 1-16,0-4 0 15,8-2 0-15,-5-1 2 16,5-6 1-16,-5 0-1 15,5-6-2-15,-5 3 5 16,-3-7 1-16,-3 7 2 16,-4-13 0-16,0 7-4 15,-7-7-3-15,0 3 2 16,-10-2 0-16,3 5-4 16,-11-6 1-16,4 4 0 0,-11 9 0 15,4 3-3-15,-4 9 2 16,3-3 1-16,-2 10 0 15,2-3-3-15,5 9 2 16,3-3-1-16,6 6 0 16,1-3 0-16,11 0 0 15,-1-3 2-15,12 0 0 16,-8-3 0-16,10-10 0 16,-2 0 0-16,6-12 2 15,-3 3 1-15,10-10 1 16,-14-3 0-16,4-2 0 15,-4 2 0-15,-3-3 0 16,-4 3 0-16,-7-6 0 0,0 6-2 16,-7-6 1-16,0 7-2 15,-8 8-1-15,5-2-2 16,-12 9 1-16,5 0-1 16,-5 9 0-16,5-2 0 15,3 8 0-15,-1-2 0 16,8 6 0-16,0-3-5 15,7 6 0-15,0 0-6 16,4-7 1-16,-1 1-16 16,4-3-7-16,-7-4-30 15,7-6-11-15,1 1-37 16,6-8-14-16,-4 4-42 16</inkml:trace>
  <inkml:trace contextRef="#ctx0" brushRef="#br1" timeOffset="102564.06">28773 2886 204 0,'4'-7'77'0,"-4"7"-60"0,3-3 8 0,-3 3 2 16,0 0 1-16,0 0 3 15,0 0 1-15,0 0 2 16,0 0-18-16,-3 0 8 0,-4 0 4 0,3 10-2 16,0-7-1-16,1 0-2 15,-1 7-3-15,-3 2-4 16,4 4 0-16,-1 0-5 16,1 3-1-16,3-4-4 15,0 4-1-15,0-9 3 16,3-1 3-16,1-3 2 15,-1-2 3-15,4-8-1 16,-3 4 1-16,-1-6-2 16,5-3-1-16,6-7-3 15,-4 0-1-15,5 4-1 16,-12-7 2-16,1 3-1 0,-4 6 0 16,0 1-3-16,-4-7 1 15,1 0-2-15,-8 4 0 16,4-4-3-16,0 7 1 15,-4 9-2-15,0 0-1 16,4 9 1-16,-3 7 1 16,3-7-3-16,0 10 0 15,-1 6-1-15,5-6 0 16,-1 10 2-16,4-4 0 16,4-3-3-16,-1-3 2 15,1-7 1-15,3 1 2 16,-3-3-1-16,3-1-1 15,7-9 5-15,0 0 1 16,0-9 0-16,0-7 1 16,1 0-2-16,-5-3 2 0,-3 0-4 15,-3 0-2-15,-4 4 0 16,-4-11 1-16,-3 7-1 16,0 1 2-16,-3 2-2 15,-1 6-1-15,0 4 1 16,1 6 1-16,-5 6-1 15,8 7-1-15,-7 3-2 16,4 3 1-16,2 3 1 16,1 6 0-16,4-3 0 15,3-6 0-15,0-3-3 16,3 3 2-16,1-10 1 16,3 1 0-16,0-1-3 15,7-12 2-15,8-6 5 0,-1-7 2 16,-3-3 2-16,-4-3 2 15,-4 0-3-15,-6 0-2 16,-4 0-2-16,-7 6 0 16,0-3-2-16,-4 10-1 15,-3-4 1-15,0 10 1 16,0 6-6-16,3 3 1 16,0 1-4-16,4 2 0 15,0 0-12-15,0 1-3 16,0-1-10-16,3 1-5 15,1 6-31-15,-1-7-14 16,4-6-49-16,7 19-103 31</inkml:trace>
  <inkml:trace contextRef="#ctx0" brushRef="#br1" timeOffset="105297.23">24293 14331 216 0,'3'0'82'0,"-3"0"-64"0,0 0 11 0,0 0 2 16,-3 0-4-16,-1 0 4 16,4-3-6-16,0 0-1 15,0 0-13-15,0 0 2 0,0 0 1 0,0-1 6 16,-7 4 2 0,7 0-3-16,0 0 1 0,0 0-2 15,-3 7-2-15,-1-1-2 16,1 3-1-16,-1-2-7 15,4 5-2-15,0-2-2 16,0 2 1-16,0-2-4 16,4-1 0-16,-1-2-1 15,4-1 0-15,0 0 8 16,-3-3 4-16,3-3-1 16,0-3 2-16,0 3-4 15,0-6 1-15,-3 0-3 16,3-7 2-16,-4 0-2 15,4-6 0-15,-7 4 8 0,0-7 3 16,0 3 1-16,0-3 0 16,-7 3-3-16,-3 0-1 15,3 6-7-15,-8 1-2 16,1 2 0-16,-3 7 2 16,2 0-3-1,1 12-2-15,0 1 0 0,0 15-1 16,3 0-3-16,4 4 0 15,0-7 2-15,7 3 2 16,0-3 0-16,4-3-1 16,-4-3-2-16,7-1 1 15,-4-2 1-15,8-4 0 16,-1-2-3-16,5-7 2 0,-5 0 5 16,4-10 2-16,1 4-2 15,-5-13-1 1,1 3 1-16,-4-9 0 0,0 3 4 15,-3-3 5-15,-1 3-5 16,-6 0 0-16,-1 3-2 16,-7 0-1-16,4 3-3 15,-10 7-2-15,2-1 1 16,-6 10 1-16,3 0-3 16,1 16 0-16,3-3-1 15,3 18 0-15,-3-9 2 16,10 7 0-16,1-7-3 0,6 3 2 15,-3-6-1 1,11 0 0-16,-4-4 2 0,7-2 0 16,0-4-3-16,4-2 0 15,0-4 4-15,-1-6 1 16,-2 0 0-16,-1-7-2 16,0 1 1-16,-3-10 1 15,-4 3 1-15,0-6 3 16,-4 3 1-16,-3-6 1 15,0 3-2-15,-7-3-1 16,0 6-6-16,-7-7 1 16,0 11 0-16,-7 2 2 15,3 1-1-15,0 8-1 16,0 1-2-16,4 22 1 16,4-3 1-16,2 15 2 0,5 1-3 15,3-1-2-15,0-5 2 16,3-1 0-16,5-3-2 15,6-3 0-15,0-4-1 16,7-5 3-16,-3-4-2 16,3-6 1-16,-3 0 2 15,0-9 2-15,-4 2-3 16,0-11 0-16,-3 2 3 16,-1-9 1-16,-6 3 1 15,-1-7 2-15,-3 4-1 16,-3-3 0-16,-1 2-3 15,-14 4-2-15,4 4-2 16,-11 5 1-16,4 3 1 16,-4 20 0-16,4-1-5 0,3 23 1 15,4-4 0-15,4 10 2 16,3-10-1-16,7-2 1 16,0-4 0-16,7-3-2 15,0-4 0-15,7-5 3 16,0-4 0-16,-3-9 1 15,-1 3-3-15,1-16 2 16,0 4 3-16,-1-14 1 16,-6 7-1-16,-4-6 1 15,0 3-2-15,-4 3-1 16,4 0-4-16,-10 7 0 16,3 2-9-16,-4 13-2 15,0 1-10-15,-3 11-2 0,3 1-20 16,1-3-8-16,-1-4-37 15,4-3-14-15,4 1-70 16</inkml:trace>
  <inkml:trace contextRef="#ctx0" brushRef="#br1" timeOffset="107186.18">23474 16124 200 0,'0'-3'77'0,"0"3"-60"0,0 0 10 0,0 0 1 16,0 0-1-16,0 0 3 16,0 0-3-16,0 0 1 15,4 0-16-15,-4 0 4 0,3 0 4 16,-3 0 0-16,4 0 0 16,-4 0 3-16,3-3 0 15,-3-1 1-15,0-2 2 0,0 0-3 16,0-4 0-16,0 4-3 15,-3-3-3-15,-1-1-1 16,1 4 3-16,-1 0-7 16,0-1 1-16,-3 4-4 15,4 3 2-15,-1 0-2 16,1 3 0-16,-1 0-8 16,1 7 0-16,-1-1-1 15,4 7 0-15,0 0-3 16,4 6 2-16,-1-3 1 15,1 3 0-15,-1-3 0 16,4 0 0-16,0-4-3 16,4-2 0-16,-4 0 4 15,4-4 1-15,-4-3 2 16,4-6 2-16,-1 0 1 16,1-9 1-16,-1 3-2 0,-6-10 1 15,3 3 0-15,-7-9 3 16,0 6-3-16,-3-6-2 15,-1 3 0-15,-7 1 1 16,4 2-3-16,-3 0 0 16,-1 3 1-16,0 4 0 15,4 0 0-15,-7 5 2 16,7 1-5-16,3 10-1 16,-6-1 0-16,6 16 0 0,1-3-3 15,3 9 2 1,0-6 1-16,3 3 0 0,-3-3-3 15,4 1 0 1,-1-5 2-16,4-2 2 0,1-3-2 16,2-4-2-16,-3 1-1 15,7-7 3-15,-3 0 0 16,3-9 3-16,0-1-1 16,-6-12-1-16,-1 4 1 15,0-14-1-15,-4 7 0 16,-3-6 2-16,0 6-1 15,-7 0 2-15,4 3-2 16,-12 0 2-16,5 3-2 16,-4 1-1-16,3 2 1 15,-3 7 1-15,3 3-3 16,1 12 0-16,2-3-1 0,1 16 0 16,0-3 0-16,4 13 0 15,-1-4 2-15,4 4 2 16,0-4-1-16,7 0-1 15,-3-3 1-15,6-2-1 16,-6-5-3-16,7-2 2 16,-1-3-1-16,4-7 0 15,1-3 2-15,-1-9 0 16,0 0 0-16,-3-20 0 16,-1 8 0-16,-6-17 0 15,-1 7 4-15,-6-7 2 16,3 7-5-16,-11-1-2 0,4 4 0 15,-11 0 2-15,4 6 0 16,-4 0 2-16,4 3-2 16,0 7 2-16,3 2-4 15,1 11 0-15,3-1 1 16,0 22 0-16,3-6-3 16,4 19 2-16,0-7 1 15,4 7 0-15,-1-7-3 16,8-2 0-16,-1-4-1 15,1-6 3-15,3-3 0 16,0-7 3-16,1 1-3 16,9-14 0-16,-9 1 1 15,2-19 2-15,-3 6-1 16,-3-15-1-16,-4 6 3 0,-7-7 0 16,0 7 1-16,-10-3 0 15,-1 3-2-15,-7 2 1 16,1 5-2-16,-5 2-1 15,5 0 1-15,-1 10-1 16,4-1-3-16,-1 17 0 16,5-1-1-16,3 20 0 15,0-4 3-15,7 13 0 16,0-10-4-16,0 4 1 16,0-7-3-16,3 0 0 15,1-6-1-15,-1-3 0 16,1-1-6-16,-1-2-2 15,4-4-13-15,-7-9-7 16,4 0-35-16,-4-12-15 0,0-1-109 16</inkml:trace>
  <inkml:trace contextRef="#ctx0" brushRef="#br1" timeOffset="113191.6">22978 17186 176 0,'3'0'68'0,"-3"0"-52"0,0 0 1 0,0 0 0 0,0 0-7 16,0 0 0-16,0 0 5 15,0 0 2-15,0 0-8 16,0 0 3-16,0 0 2 0,0 0-1 15,0-4 0-15,0 4-3 16,0-3-1-16,0 0 1 16,4-3 4-16,-1 0 1 15,1-4 0-15,-1 4-1 16,1-7-1-16,0 4-3 16,-1-4-1-16,1 1-3 0,6-4 1 15,-10 3-2-15,7-3 0 16,0 4 3-1,1-4 5-15,-1 3-3 0,0-2 0 16,0 2-4-16,3-3 1 16,1 1-2-16,3-1 0 15,-3 0 1-15,7-3 3 16,-11 3 2-16,10-9 1 16,-9 6 0-16,6-12 0 15,0 6-4-15,4-10-3 16,-8 3 0-16,8-2-1 15,-4 5 0-15,4-2 2 16,-4 6-3-16,4-4-2 16,-4 4 0-16,0 0 1 15,0 0-1-15,0 3 2 0,-3 3 2 16,0-3 4-16,-1 3 0 16,1-9 2-16,-4 2 0 15,0-12 1-15,0 7-4 16,0-10-3-16,0 6-2 15,4-2 0-15,-4 5-4 16,4 1 0-16,-1 5 1 16,5-2 0-16,-5 3 2 15,1 0 1-15,0 3 3 16,-1-7 1-16,1 7 1 16,-1-16 2-16,1 7-5 15,3-20-3-15,-3 10 1 16,7-6 0-16,-4 9-1 0,7-3-2 15,-3 10-2-15,-1-4 1 16,1 7 1-16,0 0 2 16,-4 2-1-16,0-2-1 15,-3 3 3-15,3-13 2 16,-3 7-2-16,3-14 0 16,-7 11-1-16,7-7-2 15,-3 6 1-15,-1 0-1 16,1 7 0-16,0 0 0 15,-1 6 0-15,-3-3 0 16,1 2 0-16,-1 1 0 16,3 4 0-16,-6-8 0 0,3 7 0 15,0-3 0 1,-3 3 0-16,3-6 0 0,0 3 0 16,0-9 0-16,-4 5 2 15,4-8 1-15,0 5-1 16,1-2-2-16,-1 6 1 15,3-4-1-15,-3 7 0 16,8 0 0-16,-12 3 0 16,8 1 2-16,-4 2-1 15,3-3-1-15,1 3 1 16,0-6-1-16,-1 3-3 16,5-6 2-16,-5 3 1 15,8-6 0-15,-11 5 0 16,11-2 2-16,-11 3-1 0,7-3-1 15,-3 6-2-15,3-6 1 16,-4 3 1-16,5-3 2 16,-5-1-3-16,4 1 0 15,-3 6 1-15,3-3 2 16,-3 7-1-16,0-4-1 16,-1 3 1-16,1 0 1 15,-4 4-1-15,3-4-1 16,-2 3-2-16,2-3 1 15,-3 4 1-15,0-4 2 16,0 0-1-16,1 1 2 16,2-1-4-16,-6 0 0 15,3 0 1-15,0-3 0 0,4 4 0 16,-8-7 0-16,1 3 0 16,3-10 0-16,3 7 0 15,-6-6 2-15,3 3-3 16,4-4-2-16,-4 7 2 15,3-3 2-15,5 3 0 16,-5 0 2-16,1 3-4 16,3-3 0-16,-3 3 1 15,3-6 2-15,0 3-1 16,4-13-1-16,-4 10 1 16,4-13-1-16,-1 7 0 0,5-7 0 15,-1 6-3 1,-7-2 2-16,0 5 1 0,4 1 0 15,-4 3 0-15,4-3 2 16,-4 5-1-16,0-5-1 16,0 3 1-16,1-3-1 15,-5 6-3-15,4-7 2 16,-7 7 1-16,4-6 0 16,0 6 0-16,-1-7 2 15,-3 7-1-15,1-9-1 16,-1 6 1-16,0-7-1 15,0 7 0-15,0-3 2 16,0-1-3-16,4 1 0 16,-4 6 1-16,3-3 0 15,5 6 0-15,-8-3 0 0,3 3-3 16,1-3 2-16,0 3 1 16,3-6 2-16,-7 2-3 15,7-8 0-15,-3 6 1 16,3-10 2-16,-4 7-1 15,5-7-1-15,-1 7 1 16,7-4-1-16,-10 7 0 16,6 0 0-16,-2 3 0 15,-1-3 0-15,-4 6 0 16,5-3 0-16,-5 3-3 16,4-6 2-16,-3 2 1 15,7-8 2-15,-8 6-3 16,5-16 0-16,-5 6 1 15,4-6 0-15,-7 7 0 0,4-4 0 16,0 6 2-16,-1-2 1 16,-3 5-4-16,4-2 1 15,-4 6 0-15,0-7 0 16,0 7 0-16,0-7 0 16,1 7 0-16,6-13 0 15,-11 7 0-15,8-10 0 16,-4 6 0-16,7-6 2 15,-3 7-1-15,3-1-1 16,-3 3-2-16,3 1-1 16,0-1 2-16,0 4 0 15,-3 3 3-15,3-7 1 16,-3 7-4-16,3-16 1 0,0 7-2 16,4-17 0-16,-1 10 2 15,-2-3 2-15,-1 6-1 16,3 0 2-16,-2 7-4 15,2-4 0-15,-6 7 1 16,3 0 0-16,-3 2 0 16,-1 1 0-16,1 3-3 15,0-3 2-15,-4 3 1 16,0-10 2-16,0 7-1 16,0-6-1-16,4 2 1 15,-8-5-1-15,4 5 0 16,0-2 0-16,0 6-3 15,1-4 2-15,-1 7 1 16,0-3 2-16,0 3-1 0,0 0-1 16,0 3 1-16,4-3 1 15,-8 3-3-15,4-6 0 16,0 6 3-16,4-9 1 16,-7 2-1-16,3-8-2 15,0 5-2-15,0-5 1 16,0 5 1-16,4-2 2 15,-4 2-3-15,3 1 0 16,-3 3-1-16,4 0 0 16,0 3 2-16,-1 0 2 15,1 3-3-15,0-6 0 16,-1 6 3-16,1-7 1 16,-1 8-4-16,1-14 1 0,0 7 2 15,-1-13 3-15,12-28-4 16,-12 31-3-16,1 7 1 15,3-7 2-15,7-15-2 16,-10 25 0-16,-4 3 1 16,4-4 2-16,-4 4-1 15,0-3-1-15,3 3 1 16,-6-6 1-16,3 6-1 16,4-13-1-16,-4 7 1 15,3-10-1-15,5-19 0 16,-5 4 0-16,1 8 0 15,0 8 0-15,-4 5 0 16,0 4 2-16,0 3-3 16,0 2-2-16,0 1 2 0,0 0 0 15,-3 3 1-15,3 1 2 16,-4-1-1-16,1 6-1 16,-1 4 1-16,1-10 1 15,3 3-1-15,-3-6-1 16,-1 3-2-16,4-9 1 15,7-16 1-15,1 6 2 16,-5 3-3-16,4 4 0 16,-3 5 1-16,0 4 0 15,6 0 0-15,-6 3 0 16,7 0 0-16,-4 1 0 0,0-1-3 16,0-3 2-16,0 6 1 15,-7 6 0 1,1 1 2-16,2-4 1 0,-3 4-4 15,7-10 1-15,-6 3 0 16,6-9 0-16,-4 6 0 16,5-12 2-16,6-17-1 15,-3 4-1-15,3 6 1 16,-11 4 1-16,5 5-1 16,-1 1-1-16,0 3-2 15,-7 0 1-15,4-1 1 16,-1 1 0-16,1 0 0 15,-7 9 0-15,-1 4 0 16,4-10 0-16,4-22 0 0,3-1 0 16,-7 1 0-16,4 3 2 15,3 0-3-15,-4 7 0 16,5 2 1-16,-1 4 0 16,4 3 0-16,-1 0 2 15,1-1-1-15,0 1-1 16,-1 0 1-16,5-3-1 15,-5-4 0-15,1 1 0 16,3-4-3-16,-6 0 2 16,2 1 1-16,-2-1 2 15,-1 0-3-15,0 4 0 16,0 2 1-16,4 4 2 16,-8 0-3-16,5 3 0 15,-5 0 1-15,1 0 2 0,-1 0-1 16,1 3-1-16,-4 0-2 15,0-6-1-15,0 0 4 16,0-1 1-16,4-2-3 16,-7-3 1-16,6-1 0 15,1 1 0-15,0-1 0 16,-1 4 0-16,1 2 0 16,-1 1 2-16,1 3-1 15,0 3-1-15,-1 0 1 16,1 1-1-16,0 2-3 15,-1 0 2-15,1 0 1 16,0 0 2-16,-1 4-1 16,4-10-1-16,-3 3-2 15,3-3 1-15,-3 0 1 0,3-7 0 16,0-2 0-16,0-1 2 16,1 1-1-16,-1-1-1 15,0 1 1-15,0-1-1 16,0 4 0-16,4 3 0 15,-11 3 0-15,4 0 0 16,-1 0 0-16,1 0 0 16,3 0 0-16,-7 0 0 15,4-4 0-15,-1 1 0 16,1-3 0-16,-4-4 0 16,0-2 0-16,4-1 2 15,-4-6-3-15,0 3 0 16,4 4 1-16,-1 2 0 0,1 4-3 15,-4 3 2-15,7 2 1 16,-10 1 2-16,6 0-1 16,1 0-1-16,0 0 1 15,-1-3-1-15,1 0 0 16,0-7 0-16,-1 1-3 16,4-1 2-16,1-2 1 15,-8-1 2-15,10 4-1 16,-10-1-1-16,4 7 1 15,0 3-1-15,-1-3 0 16,5 6 0-16,-8-7 0 16,7 8 0-16,0-1 0 15,4 3 0-15,-8-9-3 0,1 6 2 16,0-6 1-16,-1-1 2 16,1 1-3-16,0-6 0 15,-1-1 1-15,1 4 2 16,-1-7-1-16,1 1 2 15,0 2-4-15,-1 4 0 16,1 2-1-16,0-2 0 16,-1 3 2-16,-6 0 2 15,3 3-3-15,0-4 0 16,0-5 3-16,0-1 1 16,0-2-4-16,7-1 1 15,-6-9 0-15,9 0 2 16,-6 0-3-16,7 0 0 0,-4 9 1 15,0 4 0-15,4-1 0 16,-4 7 0-16,4-7 0 16,-8 1 2-16,8-4-3 15,0 1 0-15,3-17 1 16,0-2 0-16,0-1 0 16,1 10 0-16,-1 0 0 15,0 0 0-15,-3 9 0 16,3-9 2-16,-7 0-3 15,1 0-2-15,-1-13 2 16,0 3 2-16,0-2-2 16,0 2 0-16,0 7 1 15,1 3 2-15,2 6-1 0,-6-6-1 16,3 6-2-16,4-3 1 16,3-3 1-16,4 0 0 15,3-10 0-15,4 4 0 16,4 3 0-16,-4 6 2 15,0 3-1-15,-1 3-1 16,1 1-2-16,-7-1 1 16,-4 0 1-16,-3 1 2 15,3-4-1-15,-10-3 2 16,3 3-4-16,-3-12-2 16,-1 12 2-16,1-3 2 15,0 6-2-15,-1 7 0 16,1 0 1-16,0 2 2 15,-1 1-1-15,-3 6-1 0,0 0-2 16,1 4 1-16,-1-1 1 16,0 3 2-16,-4-2-1 15,1 5 2-15,-1 1-4 16,1-7 0-16,-1 6 1 16,1 1 0-16,0-1 0 15,-1-2 0-15,1-1 0 16,3 4 0-16,-7-7 0 15,3 7 0-15,1-10 0 16,-1 3 0-16,4 0 0 16,1 4 0-16,-1-4 0 15,0-3 0-15,0 3-3 16,0-3 2-16,0 4 1 16,0-1 0-16,0 3 0 0,-3 4 2 15,-1 2-1-15,1 4 2 16,-1-3-4-16,1 6 0 15,-4-6-1-15,0 3 0 16,0 3 2-16,0 0 0 16,0 0 0-16,-14 18 0 15,-11 11 2 1,-14 21-1-16,0 1-1 16,-7 5-2-16,-11-5 1 15,-10-4-1-15,-1-6-2 16,8-3 0-16,14-7 3 15,7-6-2-15,14-6 1 16,8-6 0-16,2 0 0 0,19-13 4 16,14-13 1-16,14 0-1 15,14-12 1-15,3-9 0 16,4-4 3-16,-7-13-1 16,4-18 0-16,10 6-1 15,1 0 0-15,10 9-5 16,-8 13-1-16,-6 4 1 15,-11 11 0-15,-7 1-2 16,-7 16 2-16,-4-1 3 16,-10 13 1-16,0 7 5 15,-8 15 3-15,-2 19-4 16,-5 22 1-16,-3 7-1 16,-3-1 3-16,-5-2-5 0,1 8-3 15,-3 1-1-15,3-6-1 16,0 2-9-16,3-18-4 15,0 0-24-15,4-13-9 16,4-10-60-16,7-5-24 16,3 5-77-1</inkml:trace>
  <inkml:trace contextRef="#ctx0" brushRef="#br1" timeOffset="114244.07">22942 16228 360 0,'-3'0'134'0,"3"0"-104"0,-4 6 27 0,4-6 4 16,-3 6-7-16,3-2 3 15,-4 8-17-15,4-2-4 16,0 9-21-16,0-4 0 0,0 23 1 16,0-6-4-16,0 31-2 15,0-13-3-15,0 22-2 16,0-15 1-16,0 9 1 15,0-12-1-15,4 9 1 16,-4-13-2-16,3 4 2 16,1-13-6-16,3 0-1 0,-4-7 0 15,4-2 2-15,4-7 1 16,-4-3 3-16,0-3-1 16,11-13 2-16,-4 1-2 15,15-17 2-15,-5 1-2 16,19-13 0-16,-11 3-3 15,14-6-2-15,-11 3-2 16,4-4 1-16,-7 4-1 16,-3 3 0-16,-5 4-11 15,-2 2-7-15,-5 0-36 16,-2 4-16-16,-5 0-136 16,4-7-99-1,-3 3 122-15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5T23:24:50.061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11352 6175 216 0,'-8'-3'82'0,"5"3"-64"0,-1 9 22 0,4-9 4 16,0 0-7-16,0 0 1 15,0 0-2-15,0 0-1 16,0 0-18-16,0 0 7 0,0 0 4 16,0 0-2-16,0 0-1 0,0 0-5 15,0 0-2-15,0 0-8 16,0 0-2-16,7-9-4 15,4-4-3-15,3-3 2 16,0 1 0-16,4-4-1 16,0 3-2-16,7 0 1 15,-8 4 1-15,8 2-1 16,0 7 2-16,0 6 4 16,-4 7 4-16,0 5 9 15,-10 7 5-15,3-6-7 16,-14 9 0-16,0 13-7 15,-10 9 1-15,-5 10-7 16,1 6-3-16,0 0 1 0,-4-3 0 16,4-10-4-16,3-2-1 15,1-4 1-15,3-6 0 16,0-7 1-16,3-6 0 16,1 0-3-16,3-9 0 15,0 0 2-15,3-3 0 16,4-4 1-16,4-3 2 15,3-6 1-15,7 0 1 16,8 0 0-16,3-3 2 16,3 0-1-16,4-3 2 15,-4-1-4-15,1 1-2 16,-4 0 2-16,-4 0 0 16,-7-1-4-16,-6 7 1 15,-5 0 0-15,1-3 2 16,-1 0-1-16,-2 0 2 0,-1 0-7 15,-4 3 1-15,1 0-19 16,3 0-8-16,-7 0-39 16,3 0-16-16,1 0-53 15,10 0-99 1</inkml:trace>
  <inkml:trace contextRef="#ctx0" brushRef="#br0" timeOffset="435.23">12248 6235 320 0,'0'-10'121'0,"0"7"-95"0,0 3 18 0,0 0 0 16,0 0 2-16,0 0 5 16,0 0-13-16,-3 3-3 15,-4 4-20-15,0 5 2 0,-4 4 3 16,-3 6-2-16,-4 13 1 16,0 9-8-16,-3 9-2 0,3 4-1 15,1-13 0-15,-1 0-4 16,0-3-1-16,4-3-3 15,3-13-1-15,1 0-1 16,3-6 0-16,0 0 2 16,3-6 2-16,4-4-3 15,-7 1-2-15,3-4-9 16,4 0-3-16,0-6-23 16,0 0-8-16,0-3-22 15,4-3-8-15,3-4-43 16,-3-2-19-16,6-10 10 15</inkml:trace>
  <inkml:trace contextRef="#ctx0" brushRef="#br0" timeOffset="827.09">11965 6310 304 0,'-7'-12'112'0,"3"5"-87"0,1 1 26 0,3 6 8 16,-4-3-14-16,4 3-2 16,0 0-20-16,0 0-6 15,4 0-11-15,-1 3 9 0,4 3 5 16,7 7 3-16,4 6 1 16,3 9-5-16,8 10-1 15,-1 3-6-15,8 0 0 0,-1-3-5 16,0-4 1-16,-3-2-3 15,0-7 2-15,-3-3-4 16,-5-3 0-16,-2-3-1 16,-5 0 1-16,-2-4 0 15,-5-2 1-15,1-1-5 16,-4 1 1-16,0-1-7 16,0-3 0-16,0 1-24 15,-3-4-9-15,-1 0-28 16,4 0-12-16,4-6-34 15,-4 0-14-15,11-7-15 16</inkml:trace>
  <inkml:trace contextRef="#ctx0" brushRef="#br0" timeOffset="1142.43">12571 6534 312 0,'-18'-6'118'0,"18"6"-92"0,0 0 19 0,0 0 5 16,0 0-15-16,0 0 0 0,0 3 0 15,11 0 2-15,6-3-20 16,8 0 8-16,0 0 3 0,7-3-9 15,3 0-1-15,-3 0-10 16,-3-1-3-16,-1 1-3 16,-3 0 1-16,0 0-31 15,0 3-13-15,-4 0-37 16,0 0-15-16,4 0-90 16</inkml:trace>
  <inkml:trace contextRef="#ctx0" brushRef="#br0" timeOffset="1982.88">13188 5980 312 0,'-18'-23'118'0,"14"17"-92"16,1 0 22-16,3 6 2 0,-7 0-10 16,7-3 2-16,0 3-18 15,0-3-4-15,0-1-12 16,7-2-3-16,0 3-1 0,11-10 4 16,3 4 3-16,4-1-2 15,0 1 0-15,3 0 1 16,0 2 1-16,4 4 3 15,-7 3 2-15,3 0-1 16,-6 6 4-16,-5 4 0 16,-3 6 3-16,-6 12-3 15,-8 10 0-15,-8 3-10 16,1-3-3-16,-3-4-4 0,-1-2-2 16,0-4 1-16,4-3-1 15,0-6-3-15,7-3 2 16,-7-4 1-16,4 1 2 15,3 0-3-15,3-4-2 16,4 1 2-16,4-1 2 16,7 0-2-16,6 1-2 15,1-1 2-15,11 4 2 16,6 0 2-16,-3 2 1 16,4 4-5-16,-15 0-1 15,0 3 1-15,-6 0 2 0,-5 0 6 16,-2 0 6-16,-8 4-3 15,-4-1 2-15,-6 0-7 16,-8 0-1-16,-3 0-2 16,-7-3-2-16,-8 0 1 15,-3 1 1-15,1-5-3 16,-1-5-2-16,0 0-5 16,3-7 0-16,5 0-7 15,2-3-3-15,5-3-10 16,2 0-5-16,15-9-53 15,7 0 1 1,8-4-1-16,6-6-43 16,11 0-19-16,0-3 21 15</inkml:trace>
  <inkml:trace contextRef="#ctx0" brushRef="#br0" timeOffset="2342.65">13889 6235 436 0,'0'-7'165'0,"-3"14"-129"0,3-7 2 0,0 0-8 0,0 3-8 16,3 0 2-16,5 3-5 15,2 7 1-15,4-7-11 16,8 7-1-16,2 3-1 0,5 2-1 16,3 8-1-16,0 2-1 15,-1 0 0-15,1 4-2 16,0-10-2-16,-3 0 1 16,-5 0-1-16,-2-6-7 15,-5 0 0-15,-2-4-26 16,-5 1-8-16,1-4-32 15,-4-3-11-15,0 1-97 16,4-7-45 0,6-7 114-16</inkml:trace>
  <inkml:trace contextRef="#ctx0" brushRef="#br0" timeOffset="2644.62">14354 6272 376 0,'-4'-6'140'0,"-3"6"-109"0,4 3 20 0,-1 0 1 15,-3 4-23-15,3 5-3 16,4 7-14-16,-7 13-5 16,4 12-4-16,3 9 0 0,0 4 0 15,0 3 1-15,0 3 0 16,3 10-2-16,4 15 1 15,-7-3-4-15,4-6 0 16,0-7-4-16,-1-3-1 0,1-9-13 16,-1-9-3-16,4-10-17 15,-7-10-7-15,7-12-20 16,0-10-7-16,8-5-75 16</inkml:trace>
  <inkml:trace contextRef="#ctx0" brushRef="#br0" timeOffset="3186.02">14804 6099 304 0,'-4'0'112'0,"4"0"-87"0,0 0 24 16,0 0 6-16,0 0-14 15,0 0-3-15,0 0 0 16,4 3 0-16,3 1-20 15,4-1 5-15,3-3 1 0,7 0-4 16,11 0-1-16,7 0-9 16,4-3-4-16,3-1-3 15,0 1 0-15,-4 3-2 16,-3 0-1-16,-14 0-6 16,3 0-1-16,-10 0-26 15,-4 0-10-15,0 3-33 16,-3 4-13-16,-4 2-91 15</inkml:trace>
  <inkml:trace contextRef="#ctx0" brushRef="#br0" timeOffset="3414.94">14854 6462 312 0,'0'15'115'0,"0"-8"-89"0,3-1 32 0,1-3 8 15,3-3-9-15,7 0-1 0,11-3-18 16,-4-7-9-16,11 1-16 16,3-4-9-16,8 1-2 0,-8 2-7 15,8 4 1-15,-8 3-38 16,-3-3-16-16,-3 2-35 16,2 1-14-16,5 6-49 15</inkml:trace>
  <inkml:trace contextRef="#ctx0" brushRef="#br0" timeOffset="4054.37">15782 5762 332 0,'0'-16'126'0,"0"16"-98"0,0 0 39 0,0 0 9 16,0 0-16-16,0 0-5 16,0 0-25-16,-3 4-11 15,-4 5-11-15,0 0-8 0,-1 4-1 16,1 3 1-16,0 0 0 15,0 2-3-15,0 1 2 16,4-3 1-16,-5 0 0 16,5-4-5-16,-1-2-1 15,4-1-4-15,0 4 1 0,4-7 5 16,-1 4 2-16,5-1-1 16,2 1 2-16,1-1 1 15,3-3 2-15,4 1-1 16,7-1 2-16,3 3-4 15,0 1 0-15,-3-4 1 16,10 10 2-16,19 9-1 16,-5 0 2-16,-3 1 7 15,-10 5 3-15,-4-9 2 16,-7 3 1-16,-4 0 0 16,-3-2 3-16,-8-5 2 15,1-2 2-15,-4 0-1 0,-7 0-2 16,-7-1-8-1,-4 1-3-15,-7 0-7 0,-6 0-2 16,-12 3-5-16,-6 0-1 16,-4-1-11-16,10-5-3 15,4-4-12-15,-3-5-3 16,-4-4-19-16,7-7-5 16,7-2-26-16,11-7-9 15,0-3-43 1,10 0-59-16,11-3 65 15</inkml:trace>
  <inkml:trace contextRef="#ctx0" brushRef="#br0" timeOffset="4504.68">15860 5718 356 0,'-7'-3'134'0,"4"3"-104"0,3 0 18 16,0 0 0-16,0 0-6 16,0 0 1-16,0 0-3 15,0 0-1-15,0 0-21 16,0 0-2-16,0 0-1 0,0 3-2 0,3 3 2 15,4-3-2-15,7 1 0 16,8-1-3-16,10-3 1 16,10-7-2-16,8-2 2 15,-1-7-4-15,-3-3-2 16,4-3-2-16,3-3 0 16,0 0-2-16,-7 6-1 15,-3 0 1-15,-18 6-1 16,3 4 0-16,-14 6 0 15,1-7-9-15,-5 7-2 16,-6 3-18-16,-4 0-7 16,-4 7-27-16,-3-1-13 15,-4-3-32-15,4 3-14 0,0-6-45 16</inkml:trace>
  <inkml:trace contextRef="#ctx0" brushRef="#br1" timeOffset="16785.43">11373 7460 312 0,'-4'0'115'0,"4"0"-89"0,0 0 19 0,0 0 1 15,0 0 0-15,0 0 4 16,0 0-12-16,0 0-3 16,0 0-20-16,4 0 4 0,-1 0 4 15,4 3-6-15,1 1 1 0,2-1-7 16,1 3-1-1,3-6-4-15,4-6-1 16,6-1-3-16,5-2 1 16,3-1-2-16,0 1-1 15,-4 3-4-15,0 3-2 16,-3-1-26-16,-4 1-11 16,-3 3-42-16,-7 0-18 0,7 0-81 15</inkml:trace>
  <inkml:trace contextRef="#ctx0" brushRef="#br1" timeOffset="17238.23">11507 7230 340 0,'0'-6'129'0,"0"3"-100"0,4-7 7 0,0 7-2 15,3-3-7-15,3-4 4 16,8 1-6-16,3-4-3 16,11 4-12-16,-3 3 2 15,2 2 4-15,1 8 7 0,0 5 3 16,-3 1 0-16,-5 5-1 16,-6 7-8-16,-4 0 0 15,-3 7-8-15,-4 2-1 16,-3 7-2-16,3 3-1 15,-7 0-3-15,-7 0 1 16,3 0-2-16,0-6-1 16,1-7-2-16,3-3 1 15,0-6 1-15,3-3 0 16,5-4-3-16,-1-2 2 0,3-4-1 16,1-6 0-16,0-3 4 15,3-3 1-15,-4-4-12 16,5 1-4-16,-1-1-29 15,0 1-11-15,4-1-27 16,-1 1-10-16,-2 3-201 31,6-4 124-31</inkml:trace>
  <inkml:trace contextRef="#ctx0" brushRef="#br1" timeOffset="17509.93">12209 7202 384 0,'-3'-3'145'0,"-1"3"-112"0,4 0 21 0,0 0 3 16,-3 6-20-16,-4 0-6 16,-1 7-10-16,1 3-1 15,-3 6-11-15,-1 6-3 0,1 10 0 16,2 3-3-16,1 0 0 15,0-3-1-15,4-1-2 16,-1-8-24-16,1-7-11 16,3-3-37-16,0-7-17 15,0 1-37-15,3-7-16 16,1-6 17 0</inkml:trace>
  <inkml:trace contextRef="#ctx0" brushRef="#br1" timeOffset="17789.9">12014 7237 368 0,'-3'-4'140'0,"3"4"-109"0,0 0 24 16,0 0 4-16,0 0-13 16,3 4-2-16,1 2-10 15,3 0-4-15,7 7-16 16,4 2-4-16,7 11 0 0,3 11-2 15,4 4 1-15,0 4-5 0,0-4-1 16,0-4-3-16,-8-5-1 16,-2-7-10-16,-1-3-5 15,-7-3-14-15,0-3-4 16,-3-4-15-16,-4-2-7 16,-3-1-16-16,-4-2-5 15</inkml:trace>
  <inkml:trace contextRef="#ctx0" brushRef="#br1" timeOffset="18091.38">11603 8097 348 0,'4'-4'129'0,"6"-2"-100"0,15-10 29 16,-11 7 5-16,4-7-5 16,10-6 1-16,8-6-20 15,-1-4-7-15,4-2-18 16,4 2-2-16,10 1-1 0,14 2-9 16,8 1 0-16,-4 3-2 15,-8 3 0-15,-9 3-5 16,-1 0-1-16,-4 3-22 15,-6 0-8-15,-4 4-37 16,-14 2-16-16</inkml:trace>
  <inkml:trace contextRef="#ctx0" brushRef="#br1" timeOffset="18405.5">12064 5964 376 0,'-14'-70'140'0,"7"48"-109"0,0-3 24 0,3 19 6 0,1 3-16 16,-1 0 0-1,-3 18-23-15,0 29-12 16,3 19-5-16,1 13-2 0,-1 15-4 16,4 35 1-16,0 10 0 15,-7 50 0-15,0 6-14 16,0 22-3-16,7-25-33 16,3-25-15-16,8-16-61 15,14-34-27-15</inkml:trace>
  <inkml:trace contextRef="#ctx0" brushRef="#br1" timeOffset="19206.41">15605 7255 368 0,'-7'4'140'0,"7"-4"-109"0,0 0 18 16,0 0 2-16,3-4-9 16,8-2 2-16,3 0-13 15,8-4-7-15,2 1-13 16,1-4-7-16,4 1-1 0,6-1-2 16,8 4-1-16,3 2-26 15,0 4-12-15,0 0-28 16,-4 0-8-16,-6 0-32 15,-1-4-12-15,-6-2-14 16</inkml:trace>
  <inkml:trace contextRef="#ctx0" brushRef="#br1" timeOffset="19576.74">15924 6830 332 0,'0'-12'126'0,"4"5"-98"0,10-5 14 0,-4 5 0 16,12 1-11-16,6-3 2 16,7-1-4-16,1 4 0 15,-4 0-16-15,-4 6 5 0,1 6 3 16,-8 6 6-16,-3 10 6 16,-4 13-7-16,0 12-3 15,-11 7-9-15,1-4-1 16,-1-2-6-16,-3-7-2 15,0-7 0-15,0-5-1 16,0-4-5-16,0-3 1 0,4-6-2 16,0-1-2-16,3-2 0 15,-7-4 0-15,3-2 3 16,4-4 0-16,4-3-4 16,3 0-1-16,4-6-15 15,7-1-4-15,3-2-22 16,4-7-10-16,0-3-36 15,0-6-14-15,3-3-64 16</inkml:trace>
  <inkml:trace contextRef="#ctx0" brushRef="#br1" timeOffset="19838.98">16725 6704 432 0,'0'-3'162'0,"0"6"-126"0,0-3 16 0,0 0 1 16,-3 10-24-16,-1 5-6 15,-3 7-8-15,0 7 0 16,0 9-8-16,0 9-4 0,0 3 0 16,-1-3-2-16,1-6-1 15,0-6-24-15,0-7-11 16,4-6-35-16,-4-3-16 15,3-6-80 1,4-7-60-16,-4-9 93 0</inkml:trace>
  <inkml:trace contextRef="#ctx0" brushRef="#br1" timeOffset="20063.82">16551 6751 356 0,'-7'-9'134'0,"7"9"-104"0,0 0 36 15,0 0 10-15,0 0-21 16,4 3-7-16,7 3-19 16,3 7-6-16,3 12-13 15,5 16-4-15,-1 13 0 0,0 2-3 0,0 1-2 16,1-3-5-16,-1-7 0 16,0-6-27-16,1-10-11 15,-1-5-32-15,-3-8-11 16,-1-5-103-1</inkml:trace>
  <inkml:trace contextRef="#ctx0" brushRef="#br1" timeOffset="21304.37">13088 8670 252 0,'-17'0'96'0,"13"-3"-75"0,-3 3 30 15,7 0 7-15,-4 0-6 16,-3 3-1-16,4 0-13 16,3-3-6-16,-4 3-18 15,4-3-2-15,0 3-1 0,0 1 0 16,4-1 1-16,6 0 2 16,-2 0 4-16,6 0 1 15,7-3 1-15,7 0-5 0,8 0 1 16,-4-3-5-16,3 0-1 15,1 0-6-15,-1-4-1 16,4 1-1-16,0 3 1 16,-4 0-4-16,-3 0 0 15,0 3 1-15,-14 0 2 16,0 0-12-16,-1 0-6 16,-9 3-24-16,2 3-10 15,-3 0-31-15,0 1-14 16,0-1-81-1</inkml:trace>
  <inkml:trace contextRef="#ctx0" brushRef="#br1" timeOffset="21937.79">13507 8330 360 0,'7'-32'134'0,"0"20"-104"0,7-7 7 15,-7 12-2-15,7-2-12 16,-3 3-1-16,17-4-8 16,1 1-1-16,2 2-8 15,5 7 10-15,-11 7 5 0,3 5 5 0,-3 1 2 16,-7 3-1-16,-4 3-1 15,7 3-3-15,-14 6-2 16,0 4-6-16,-3 2-4 16,-4 1-5-16,0-1-4 15,-4 1 0-15,1-3-1 16,-1-7 0-16,1-3 0 16,3-3-3-16,0-3 0 15,0-4-3-15,0 1-1 0,3-4-1 16,4 1 2-1,4-4 4-15,3 0 1 16,4 4-2-16,7-1 2 16,3 1 1-16,4-1 0 0,0 4 0 15,-4-1 2 1,-3 4 1-16,-7 0 1 0,-4 3 2 16,-7 3 3-16,-7 3 2 15,-7 3 1-15,-4 4-6 16,1-1-4-16,-15-2-1 15,3 2 1-15,-2-6-3 16,-1-3 0-16,0-3-10 16,0 0-3-16,4-3-13 15,3-7-5-15,-3 1-5 16,10-7-3-16,4-9-8 0,7-7-5 16,4-9 0-16,3-6 2 15,4-4-33-15,10-2-13 16,7 8-26-1</inkml:trace>
  <inkml:trace contextRef="#ctx0" brushRef="#br1" timeOffset="22249.91">14173 8557 400 0,'-4'-4'151'0,"1"8"-118"0,3-4 7 0,0 0-4 0,0 6-20 15,3 6-1-15,5 1 0 16,2 3 2-16,4 3-9 16,4 3 0-16,0 3 2 0,0 3-2 15,-1 4 3-15,1-1-8 16,3 4-2-16,1 0-1 15,2-4 2-15,1-3-12 16,-4-2-6-16,1-4-20 16,-5-6-10-16,1-4-26 15,-4-2-12-15,0-7-79 16</inkml:trace>
  <inkml:trace contextRef="#ctx0" brushRef="#br1" timeOffset="22534.39">14492 8610 364 0,'0'3'134'0,"0"4"-104"0,4 8 12 0,-4-2-2 15,3 6-7-15,1 9 1 16,3 19-11-16,-7 16-1 15,7 7-13-15,-4-1 6 0,1 4 4 16,-1 2-12-16,1 10-4 16,3-3-7-16,4-9-2 15,3-14-22-15,-7-8-8 16,4-10-29-16,3-13-8 0,0-9-28 16,0-6-9-16,0-13-16 15</inkml:trace>
  <inkml:trace contextRef="#ctx0" brushRef="#br1" timeOffset="22969.35">14800 8705 304 0,'0'-7'115'0,"0"4"-89"0,0-3 25 0,0 3 8 16,0-4-6-16,0 1 2 0,0 0-16 15,4 0-6-15,3-1-19 16,4 1-4-16,3-4-3 0,4 4-1 16,6 0-1-1,8 0-6-15,4-1-1 16,3 4-19-16,-4 3-9 0,-3 3-24 15,-4 0-9-15,1 4-26 16,-8 2-11-16,-7 4-41 16</inkml:trace>
  <inkml:trace contextRef="#ctx0" brushRef="#br1" timeOffset="23171.92">14868 8972 364 0,'3'-3'137'0,"4"-6"-106"0,8-10 19 0,-8 9 4 16,7-2-30-16,7-4-8 15,7 0-12-15,8 4-4 16,3 2 0-16,-7 4-25 0,7 3-8 16,-4 3-23-16,-10-3-10 15,3 0-88 1</inkml:trace>
  <inkml:trace contextRef="#ctx0" brushRef="#br1" timeOffset="23756.5">15382 8654 356 0,'0'0'134'0,"0"0"-104"0,7-3 14 0,0 3 0 0,4-3-12 15,6 0 1-15,8 0-18 16,7-4-7-16,7 1-5 15,0 0-3-15,-4-1 1 0,1 4-12 16,-4 0-3-16,-7 0-31 16,-1 0-12-16,1 0-33 15,0 0-11-15,3-10-30 16</inkml:trace>
  <inkml:trace contextRef="#ctx0" brushRef="#br1" timeOffset="24202.08">15704 8223 292 0,'-10'-13'110'0,"13"7"-86"0,4-4 20 0,-3 7 5 15,3-6-7-15,4-1 0 16,3 1-8-16,0-4-1 15,11 4-19-15,-4 2 5 0,11 4 2 16,-4 6 2-16,8 7 1 16,-4 6 0-16,-4 9 0 15,-7 9-9-15,-3 20-4 16,-7 9-9-16,-8 0-1 16,-6-3 1-16,-5-7 1 15,-2-2-1-15,-1-4-2 0,1-3 1 16,-1-6 1-16,4-3-3 15,3-7 0-15,4-6-1 16,7-6-2-16,8-7 3 16,6-6 2-16,7-6 2 15,-3-3 1-15,7 0-2 16,0-1 1-16,-4 1-4 16,-3 0 0-16,0-1-19 15,0 1-9-15,-4 3-21 16,4 0-6-16,-8 0-25 15,1 0-9-15,0 3-80 16</inkml:trace>
  <inkml:trace contextRef="#ctx0" brushRef="#br1" timeOffset="24501.04">16512 8368 304 0,'0'-4'115'0,"-3"4"-89"0,3 0 27 0,0 0 9 15,-4 4-9-15,1 2-1 0,-4 0-12 16,3 7-2 0,-6 2-22-16,2 11 0 0,1 2 0 15,0 7-6-15,0-1-3 0,-3 1-4 16,-1 0-3-16,0 2-4 15,4 1 0-15,-7-3-18 16,3 0-8-16,1-7-22 16,3-6-9-16,0-6-34 15,3-4-13-15,8-5-39 16</inkml:trace>
  <inkml:trace contextRef="#ctx0" brushRef="#br1" timeOffset="24770.65">16236 8405 400 0,'-7'-28'151'0,"7"22"-118"0,0-1 18 0,0 7-2 16,0 0-23-16,0 0-4 15,0 7-5-15,7 8 1 16,0 11-10-16,7 8-2 0,7 4-2 15,8 0-2-15,3 0 1 16,7-4-4-16,0-2 0 16,3-1-23-16,-3-2-10 15,0-7-17-15,-7-3-7 16,-4-4-21-16,-3-2-10 16,4-4-58-1</inkml:trace>
  <inkml:trace contextRef="#ctx0" brushRef="#br1" timeOffset="25237.11">17016 8100 320 0,'-4'-16'121'0,"4"10"-95"0,-3 3 22 0,3 3 3 16,0 0-17-16,0 0-2 15,0 9-8-15,7 7-3 16,3 6-11-16,1 6-2 0,3 10 2 16,7 16-2-16,-6 5 1 15,2 4-8-15,5-6 0 16,-12-7-1-16,8-5 2 0,-7-8-19 15,3-5-8-15,-7-7-25 16,0-6-11 0,0-3-18-16,-3-7-6 0,3-9-49 15</inkml:trace>
  <inkml:trace contextRef="#ctx0" brushRef="#br1" timeOffset="25439.33">16821 8563 316 0,'0'-3'121'0,"14"-7"-95"0,0-12 16 0,0 10 1 16,11-10-17-16,7-7-3 15,7-2-13-15,4 5-6 16,-4 1-3-16,-4 6-17 0,0 0-4 16,-3 4-21-16,4 2-9 15,-8 1-48-15,4 2-20 16,0 1 13-1</inkml:trace>
  <inkml:trace contextRef="#ctx0" brushRef="#br1" timeOffset="25926.93">17445 8084 340 0,'-18'-9'129'0,"7"2"-100"0,-3-9 24 0,7 10 5 0,3 0-8 16,-6 0 0-16,3 2-19 15,0 4-6-15,0 7-15 16,-1 5-6-16,1 7-3 0,0 3-1 16,0 3 0-16,0-2-3 15,0-5 2-15,4-2-1 16,-1-3 0-16,4-1-9 16,7-2-3-16,4-7 9 15,6-3 7-15,8 0-2 16,4-3 0-16,2 0 2 15,8-4 1-15,-7 4-4 16,0 0 1-16,0 0-2 16,-3 3 0-16,6 3 2 15,-7 3 2-15,4 4-1 16,0-1-1-16,-4 7 12 0,-3-3 6 16,-3-1 2-16,-5-2 0 15,-6 2 3-15,-4 1 0 16,-11 6-8-16,-6 3-2 15,-8 3-7-15,0 0-4 16,-3 0-4-16,-4 1-1 16,-3-4-14-16,-4-3-6 15,-7-10-15-15,-3-6-6 16,6-3-12-16,4-6-2 16,7-4-13-16,8-5-5 15,2-7-32-15,8-4-14 16,7 4 13-1</inkml:trace>
  <inkml:trace contextRef="#ctx0" brushRef="#br1" timeOffset="26211.72">17377 8015 436 0,'-7'0'162'0,"7"0"-126"0,0 0 12 16,0 0-4-16,0 0-13 16,4-3-1-16,3-4-8 0,3-5-1 15,15-4-12 1,4-3 1-16,3 0 1 0,7 0-6 16,-4 3-1-16,4 1-2 0,7-1-2 15,0 0-6-15,7 4-4 16,-7-1-21-16,-3 4-10 15,-8-1-33-15,-6 4-16 16</inkml:trace>
  <inkml:trace contextRef="#ctx0" brushRef="#br2" timeOffset="30927.23">13443 9473 308 0,'-4'-3'115'0,"4"3"-89"0,0 0 19 16,0 0 1-16,0 0-4 15,0 0-1-15,0 0-9 16,0 0-5-16,0 3-15 0,4 0 8 0,6-3 6 15,1 0-3-15,14-3-1 16,10-6-4-16,11-7-1 16,8-3-5-16,-1-3 0 15,3-3-5-15,12 0 1 16,17 3-5 0,-4 6 0-16,-6 0-1 0,-4 7 1 15,-15-1-2-15,1 4-1 16,-7 3 3-16,-1 0 0 15,-10 0-4-15,0-1 1 16,-3 4 0-16,-4-3 0 16,-4 0 0-16,-3 0 2 15,0 0-1-15,-8 0 2 16,-2-1-15-16,-5 1-5 16,1 3-24-16,-4 3-11 15,-7 4-28-15,-4-1-12 16,-3 4-94-16</inkml:trace>
  <inkml:trace contextRef="#ctx0" brushRef="#br2" timeOffset="31246.24">13780 9962 356 0,'0'-13'132'0,"0"4"-103"0,0-4 21 0,0 13 1 16,0-6-15-16,3-1-1 15,1 1-14-15,-1 0-3 16,4-4-10-16,0 4-5 0,11-3-2 15,-7-1-4-15,6 1 2 16,8-1-23-16,4 1-10 16,6 2-31-16,1 1-11 15,-5 6-92 1</inkml:trace>
  <inkml:trace contextRef="#ctx0" brushRef="#br2" timeOffset="31811.56">13967 9653 316 0,'-3'0'118'0,"3"0"-92"0,0 0 19 16,0 0 5-16,3-3-15 15,5-4 0-15,2-2-7 16,4 0 0-16,8-1-16 16,6 1 6-16,0 2 5 0,8 1 3 15,-8 6 2-15,0 0-4 0,-3 6-1 16,0 4-3-16,-11 2-1 16,0 1-4-16,-3 3 1 15,3 3-7-15,-10 0-3 16,-1-1-3-16,1-2 0 15,-1 3-2-15,1-6-1 16,-4-4-2-16,4 1-1 16,-1-1-3-16,1 4-1 15,3-1 1-15,3 1 2 16,5 3-3-16,2-1 2 16,5 1 3-16,2 0 3 15,1 0 0-15,3 3 2 16,-3-4-2-16,0 1-1 15,-4 0 9-15,-6 0 4 0,-5-1 2 16,-6 1 1-16,-4 3-6 16,-11-3-2-16,-3-1-4 15,0 1-3-15,-11 0-3 16,0 0 1-16,0-4-15 16,0-2-6-16,4-4-29 15,0 0-12-15,3-2-33 16,4-4-13-16,7-4-86 15</inkml:trace>
  <inkml:trace contextRef="#ctx0" brushRef="#br2" timeOffset="32591.02">15903 9193 392 0,'-14'6'148'0,"10"-6"-115"0,-3 3 17 0,7-3-1 16,0 0-18-16,0 0-4 16,0 0-11-16,7-3-3 15,7 0-7-15,11-3 7 0,14-4 4 0,7-5 2 16,4-1 1-16,-4-3-7 15,7-3-3-15,7 0-3 16,8-3-2-16,6-1-1 16,-7 4 2-16,-10 0-3 15,-11 0-2-15,-7 7 0 16,-7 2-1-16,-4 0 0 16,-6 4 0-16,-5 3 2 15,-2-1 1-15,-5 4-4 16,1 0-1-16,-4 3-26 15,-4 6-9-15,1 4-49 16,-4 2-20-16,0 1-95 16</inkml:trace>
  <inkml:trace contextRef="#ctx0" brushRef="#br2" timeOffset="32957.26">16208 9451 416 0,'3'-6'156'0,"1"-3"-121"0,3-7 12 0,0 6-3 16,-4-2-13-16,8-7-1 0,3-3-12 15,7 0-4-15,8 3-8 16,-1 3-2-16,11 0 2 0,0 4-3 16,-10 2-2-16,-1 4 2 15,-3 3 0-15,-8 0-4 16,-2-1 1-16,-5 1 2 16,-3 3 3-16,-3 3-4 15,-4-3-3-15,-4 4-48 16,-6-4-19-16,3 3-88 15,3 3-40-15,1 4 49 16</inkml:trace>
  <inkml:trace contextRef="#ctx0" brushRef="#br2" timeOffset="33595.91">16622 9199 348 0,'0'-3'129'0,"0"0"-100"0,0 3 20 0,0 0 2 0,4-3-13 16,-1-4 0-16,4 1-8 16,8 0-2-16,-8-4-15 15,3 4-1-15,1 0-1 0,0 3 2 16,3 3 5-16,-7 3 1 16,0 0 1-16,0 3-3 15,-3 1 2-15,-1-1-10 16,1 0-3-16,-1 0-4 15,-3 1-2-15,0-4 1 16,0 3 1-16,0 1-3 16,0-1-2-16,4 0-1 15,-1 4 3-15,-3-1-2 16,4 0-1-16,3 1 0 0,-3 3 0 16,6-1 3-16,4 1 0 15,4-1-2-15,7 1 2 16,0 0 1-16,0 2 2 15,-1 1-1-15,-2 3-1 16,-5 0 7-16,-6 0 5 16,-8 3 0-16,-6 3 3 15,-8 0-6-15,-13 0-3 16,-1-3-6-16,0 1 0 16,-3-1-2-16,3 0 0 15,0-3-9-15,4-4-5 16,3-2-21-16,0 0-6 15,4-7-33-15,7 0-14 16,7-6-18-16,3-6-6 0,8-10-35 16</inkml:trace>
  <inkml:trace contextRef="#ctx0" brushRef="#br2" timeOffset="34152.94">17338 9051 252 0,'-21'16'96'0,"14"-13"-75"0,0 0 25 0,7-3 8 0,0 0-13 15,-4 0-3-15,4-3 0 16,7-6 2-16,8-4-21 16,6-6 7-16,11-6 4 0,10-10 1 15,11 1 4-15,-6-4-10 16,-1 0-3-16,3-3-9 15,12 6 0-15,2 1-10 16,1 2-2-16,-4 1-8 16,-10 2 0-16,-7 7-28 15,-8 3-12-15,-3 7-19 16,-7 6-7-16,-8 2-21 16,-2 8-7-16,-1-4-39 15</inkml:trace>
  <inkml:trace contextRef="#ctx0" brushRef="#br2" timeOffset="34490.12">17586 9281 340 0,'-7'6'129'0,"4"-6"-100"0,3 0 11 0,0 0-2 0,3-3 3 16,4-3 5-16,4-3-12 16,3-4-3-16,8 0-18 15,-1-2-8-15,0-1-1 0,4 0-5 16,10 3 0-16,-6 1-21 15,6-1-10-15,1 1-26 16,-1 2-9-16,-7 1-35 16,1-4-15-16,-8-3-10 15</inkml:trace>
  <inkml:trace contextRef="#ctx0" brushRef="#br2" timeOffset="35051.71">17849 8900 340 0,'-7'-6'126'0,"7"-1"-98"0,3-2 17 0,-3 6 1 16,4-4-14-16,6-2-1 16,5 0-7-16,2 2-3 15,5 1-11-15,-1 3 7 0,4 3 5 16,-4 3 2-16,0 3 1 15,-3 1-6-15,-4 2-1 0,-3 4-6 16,-1-1 0-16,-3 1-7 16,-3-1-3-16,-1 1-1 15,1 0 1-15,-4-4-1 16,0 1-1-16,0 2-2 16,0 1 1-16,0 2 3 15,0 1 1-15,0-3-4 16,4-1-1-16,-1 1-4 15,1 0 1-15,6-4 1 0,1 1-1 16,-4-1 1 0,4-3 3-16,-1 1 0 15,1-1 1-15,3 0 2 16,-7 0 1-16,4 1 3 16,-1 2 3-16,1 1 0 15,3-1 2-15,-10 1 0 16,3-1 1-16,-4 0 5 15,-3 1 1-15,-3 3-5 0,-4-1-3 16,-4 7-5 0,-3 3-4-16,-4 6 0 0,-3 7 1 15,-7 0-10-15,-4-4-4 16,0-2-16-16,4-7-5 16,6-7-29-16,12-8-13 15,-1-10-35-15,11-10-16 16,4 0-47-1</inkml:trace>
  <inkml:trace contextRef="#ctx0" brushRef="#br2" timeOffset="46149.26">14279 10945 240 0,'-3'0'90'0,"-1"0"-70"0,4 0 15 0,0 0 0 16,0 0-1-16,0 0 2 0,0 0-4 16,0 0 0-16,0-4-18 15,0 1 3-15,0 3 3 0,0 0-7 16,0 0 0-16,0 0-5 16,0 0 0-16,4 0 4 15,3 7 2-15,0-1-1 16,4 6 0-16,-1 1 1 15,4 3 2-15,4 0-7 16,3 2-1-16,1-2 0 16,2 0 0-16,-2 0 0 15,3-1 2-15,-8-2-1 16,1-3 0-16,0-1-1 0,-8 0 0 16,1-2-4-1,0-4-1-15,-4 0-3 0,0 0-1 16,0 0 3-16,-7-3 1 15,3 4 1 1,-3-4 0-16,0 0-5 0,0 0 1 16,0 0-22-16,0 0-10 15,0 0-37-15,0-4-14 16,0 1-33-16,4 0-13 16,-4 0-9-1</inkml:trace>
  <inkml:trace contextRef="#ctx0" brushRef="#br2" timeOffset="46598.01">14634 10689 288 0,'0'0'107'0,"-4"4"-83"0,4-4 8 15,0 0-2-15,-3 6-1 16,-1 3 5-16,1 7-6 16,-1 9 0-16,4 10-15 15,0 6 5-15,0 3 5 0,0 0-3 0,0 3 0 16,0 4-7-16,0 9 0 15,0 15-4-15,0 4 2 16,0-3-4-16,0-10-2 16,0-6 0-16,0-10-1 15,0-6 0-15,0-6 0 16,0-10-5-16,0-6 1 16,0-3 2-16,0-6 1 15,0-1-4-15,4-2-1 16,-1-4 1-16,1-6 2 15,-1 0-27-15,4-6-11 16,0-4-44-16,1-2-16 16,2-1-75-1</inkml:trace>
  <inkml:trace contextRef="#ctx0" brushRef="#br2" timeOffset="47170.68">14846 11014 260 0,'-3'3'99'0,"-1"0"-77"0,4 0 22 0,0-3 5 16,0 0-4-16,0 0 3 15,0 0-7-15,0 0-1 16,0 0-22-16,0 0 3 0,0 3 0 15,4 1 4-15,-1-1 4 16,5 0-6-16,2 0-4 16,4-3-3-16,4 0 0 15,3 0-4-15,4 0 0 0,0 0-5 16,0 0-2-16,3-3 2 16,-3 0 0-16,0 0-3 15,0-1-3-15,-8 1 2 16,-3 0 2-16,4 0-4 15,-11 3-1-15,4-3 0 16,-4 3 0-16,0 0 0 16,-3 0 0-16,-1 0-11 15,1 0-3-15,-4 0-22 16,0 0-9-16,-4 0-34 16,1 0-12-16,-4 0-38 15,-1 3-14-15,-2-3 9 16</inkml:trace>
  <inkml:trace contextRef="#ctx0" brushRef="#br2" timeOffset="47469.7">14949 11304 332 0,'-3'15'126'0,"3"-15"-98"0,0 0 21 0,0 0 2 15,0 0-15-15,0 0-1 16,0 0-3-16,3 0 0 0,8-3-17 16,-4-3 6-16,11-3 6 15,-4-4-9-15,11 0 0 0,3-2-6 16,11-1-2 0,-11 0-6-16,4 4-1 0,-3-1-3 15,-5 3-1-15,-2 1-6 16,3 3-3-16,-11-1-30 15,3 4-13-15,5 3-26 16,-12 0-9-16,5 7-91 16</inkml:trace>
  <inkml:trace contextRef="#ctx0" brushRef="#br2" timeOffset="48192.33">13411 8087 264 0,'0'0'101'0,"-4"0"-78"0,4 0 13 0,0 0 0 16,0 0-2-16,0 0 5 15,0 0 0-15,4 10 3 16,-1 2-23-16,8 10 3 0,7 10 1 16,7 18 5-16,7 29 3 15,10 6-5-15,8 6-2 16,-1 26-4-16,1 9-3 15,3-3-5-15,-7 6-2 16,11 13-2-16,0-16 0 0,-1-16-4 16,-3-3-3-1,-6 3 0-15,-5-6 1 16,-6-15-1-16,-8-23-1 16,-7-13-10-16,-3-12-4 15,-4-9-22-15,-3-10-7 0,-1-10-34 16,-3-5-16-16,8-10-97 15</inkml:trace>
  <inkml:trace contextRef="#ctx0" brushRef="#br2" timeOffset="56147.45">15495 10412 204 0,'0'-3'77'0,"0"3"-60"0,-3 0 17 0,3 0 6 16,0 0-3-16,-4 3 2 16,-7 0-4-16,8 0 1 15,-1 1-20-15,1-1 6 16,3-3 5-16,0 0-4 0,0 0-1 16,0 0-6-16,0 0-2 15,0 0-4-15,0 0 1 16,0 0 0-16,0-3 3 15,3-4 2-15,4-5-1 16,4-4-5-16,3 0-4 16,4 0-6-16,3 1 0 15,4-1 0-15,-7 3 2 16,3 4 1-16,-3 3 1 16,-1 2-2-16,-2 1 1 15,2 6 7-15,-10 4 5 16,4 5 2-16,-4 7-1 0,0 3-4 15,-3 7 0-15,-1-1-5 16,-3 4-2-16,-3-4-2 16,-1 3 0-16,-3-2-2 15,0-4 2-15,0 0-4 16,0 0 0-16,3-3 1 16,-6-3 0-16,6 0-3 15,1-6 2-15,3-1 1 16,0-2 0-16,3-1-3 15,4 1 2-15,4-4 1 16,0-3 0-16,-1 0 0 16,4-3 2-16,1-3-1 0,-1-3 2 15,3 0 0 1,5-4 1-16,-1 1-2 0,4-1-2 16,3 4 1-16,-3 0-1 15,0-1 0-15,-4 1 2 16,0 0-1-16,-3 3-1 15,-78-1 1-15,141 1 1 16,-74 0-6-16,0 3 1 16,-7 0-19-16,-3 6-6 15,-4 1-23-15,0-1-10 16,0 0-22-16,0 1-11 16,7-7-77-16</inkml:trace>
  <inkml:trace contextRef="#ctx0" brushRef="#br2" timeOffset="56733.43">15598 10976 312 0,'0'0'118'0,"0"3"-92"0,0-3 11 0,0 0-1 16,0 0-9-16,0 0 1 15,0 0 0-15,0 0 0 16,0 0-15-16,0 0-1 0,3 3 1 16,5-3 2-16,2 0 3 15,4 0 1-15,4-3 3 16,3 0-1-16,-6-3-1 16,2-1-4-16,5 1-2 15,-1-3-4-15,4-1 1 16,7-2 0-16,3-4 1 15,0-3-6-15,4 0-2 16,0 0 0-16,-3 3 0 0,-4 1-5 16,0 2 1-16,-8 1 0 15,1 2 2-15,-3 1-1 16,-8 2-1-16,0 1 1 16,-3 0 1-16,-4 3-8 15,0-1-1-15,0 1-9 16,-4 3-5-16,1 0-20 15,-1 0-9-15,-3 7-28 16,0 2-11-16,0 4-81 16,8 2-48-1,-8 1 101-15</inkml:trace>
  <inkml:trace contextRef="#ctx0" brushRef="#br2" timeOffset="57468.38">15789 11206 320 0,'-3'0'121'0,"3"0"-95"0,0 0 11 0,0 0 0 0,0 0-6 16,0-3 4-16,0 0-4 16,0-4-1-16,3-2-17 15,1 0 3-15,-1-4 4 0,5 0-2 16,2 1 1-16,8-4-6 16,3 3 0-16,4 1-6 15,7 2 1-15,-4 1-1 16,-3 3 1-16,3-1 0 15,-3 4 2-15,-4 3 4 16,-3 3 3-16,-4 4-3 16,-3 2 2-16,-4 4-5 15,-3-1-1-15,-4 4-4 16,-4 0 1-16,-3 0-4 16,0-1 0-16,3-2-3 15,-6-1-1-15,6-2 1 0,1-1 0 16,-1-2 0-16,4-1 2 15,0 0-8-15,4 1-1 16,3 2 2-16,3-3 0 16,5 1 3-16,-1 2 3 15,3-3-2-15,1 4 0 16,0-1 1-16,0 1 0 16,-4-1-3-16,4 1 2 15,-11-1 1-15,0 1 2 16,0-4 5-16,0 10 8 15,-7-1-1 1,-7 4-6-16,0 0 1 0,-4 3-6 16,-3-3-2-16,0 3 0 15,-15-3-1 1,-3 0-11-16,-3-3-5 0,-4-4 3 16,4-2 5-16,3-4-11 15,7 0-2-15,4-6-33 16,6-6-15-16,12-3-11 15,3-10-3-15,0-13-56 16,14-9-69 0,0 0 69-16</inkml:trace>
  <inkml:trace contextRef="#ctx0" brushRef="#br2" timeOffset="58352.07">16636 10466 228 0,'4'0'85'0,"-4"0"-66"0,0 0 21 0,0 0 7 0,0 0-3 15,0 0 1-15,0 0 0 16,0 0 1-16,0 6-25 16,4 3 10-16,3 7 6 0,-7 3-5 15,0 3 1-15,0 7-9 16,0-1-3-16,-7 10-8 15,-1 12 0-15,-2 7-8 16,3 3-1-16,0-7-2 16,-4-9-2-16,0-6 1 15,4-3-1-15,0-10 0 16,4-3 2-16,-1-6-1 16,1-4-1-16,-1-2-2 15,1-1-1-15,3-2-12 16,0-1-5-16,0-6-20 0,-4-3-8 15,4-4-18-15,0-2-9 16,0-4-19-16,0-2-6 16,0-7-30-1</inkml:trace>
  <inkml:trace contextRef="#ctx0" brushRef="#br2" timeOffset="58788.88">16317 10526 316 0,'-3'3'118'0,"3"0"-92"0,-4-3 15 15,4 0 0-15,0 0-10 16,0 0 2-16,0 0-13 15,0 0-4-15,4 3-9 16,7 3 15-16,3 4 7 0,11-1-1 16,3 4-2-16,4 3-8 15,10 6-3-15,-6 3-3 16,6 3 2-16,-10 4-3 16,0-1-1-16,-4 1-2 15,-3-4 0-15,0 0-2 16,-4-2-1-16,1-4-3 0,-1-3-2 15,-3-4 1-15,-1 1-1 16,-2-3 0-16,-5-4 0 16,1 1-9-16,-4-1-2 15,0 0-18-15,-7-2-9 16,0-1-22-16,0-6-8 16,0 0-40-16,0-6-19 15,7-7-20 1</inkml:trace>
  <inkml:trace contextRef="#ctx0" brushRef="#br2" timeOffset="60441.95">17133 10535 296 0,'-4'0'112'0,"1"3"-87"0,3-3 20 0,0 0 4 16,0 0-12-16,-7 6-1 15,7-6-5-15,0 0-2 16,0 0-16-16,0 0-1 0,0 4-1 16,7-1 9-16,-7-3 7 15,7 0-3-15,0 0 0 16,0-3-7-16,4-1 0 0,-1 1-6 15,1 0-1 1,-1 3-4-16,1 0-1 16,0 0-3-16,-1 0-2 15,5 0 1-15,-5-3-1 16,1 0 0-16,-1 0 0 16,1 3-9-16,-4-3-4 15,0-1-31-15,0 1-13 0,-3 3-48 16,10 0-133-1</inkml:trace>
  <inkml:trace contextRef="#ctx0" brushRef="#br2" timeOffset="61298.37">17707 10021 288 0,'0'-6'107'0,"0"6"-83"0,0-3 21 0,0 3 7 0,0 0-2 15,0 0 5-15,0 0-13 16,0 0-5-16,0 0-21 16,0 3-1-16,0 7 1 0,0 2-6 15,-7 1-1-15,7-1-1 16,-4 4 2-16,4 0-5 16,0 0-3-16,0-4-1 15,-3 1 1-15,3 0-1 16,-4-1 2-16,4-2-4 15,0-1-2-15,0-3 2 16,0 1 0-16,0-7 1 16,0 0 0-16,0 0-3 0,0 3 2 15,4-3-1-15,-1-3 0 16,8-1 2-16,-8-2 2 16,8 0-1-16,3 0-1 15,0 2 1-15,4 1 1 16,3 0-3-16,4 0 0 15,0 3 1-15,3 0 0 16,1 6 0-16,-1 1 2 16,1 2 1-16,-5 4 1 15,-2 2 4-15,-1 1 3 16,-7 3 2-16,4 0 5 16,-15 3-4-16,1 3 0 15,-4 4-4-15,-4 2-1 0,-6 1-3 16,-8-1-1-16,-3-3-3 15,-4-2-2-15,-3-1-2 16,-1-3 1-16,-3-3-8 16,0-7-2-16,4-2-12 15,3-7-5-15,4-3-18 16,3-3-7-16,4 0-13 16,7-7-4-16,0-2-6 15,7-4-1-15,3-3-65 16</inkml:trace>
  <inkml:trace contextRef="#ctx0" brushRef="#br2" timeOffset="61776.89">17686 10053 312 0,'-4'0'115'0,"4"0"-89"0,0 0 14 0,0 0 1 0,0 0-8 16,0 0 1-16,0 0-6 15,0 0-3-15,0 0-13 16,0 0 8-16,0 0 3 0,7 0 2 16,0 0 2-16,7-3-6 15,11-7-3-15,0-2-6 16,11-7 0-16,6-3-5 16,1-3-2-16,-4-1-2 15,0 8 0-15,0-1-2 16,-11 3 2-16,-3 6-2 15,-11 1-1-15,4 3-4 16,-4-1 0-16,-4 4-14 16,-2 0-5-16,-1 0-15 15,0 0-6-15,-4 3-18 0,1 0-6 16,-4 6-50-16,3 7-21 16,-3-1 11-1</inkml:trace>
  <inkml:trace contextRef="#ctx0" brushRef="#br2" timeOffset="62476.73">17686 10885 300 0,'0'0'112'0,"0"0"-87"0,-4 3 24 0,4-3 6 15,0 0-9-15,0 0-2 16,0 0-14-16,0 0-4 16,0 0-15-16,0 0 0 0,0 0 2 15,0 0 2-15,7-6 14 16,4-7-3-16,7-6-4 16,6-3-2-16,15-3-5 15,15-4-1 1,6 4-8-16,-3-3-2 15,-4 3 0-15,-4-1 2 0,1 4-1 16,3 4 0-16,-10-1-3 16,-1 3 1-16,-3 3-2 15,-3 4 2-15,-12 3-2 16,5-1 2-16,-11 1-2 16,-1 3-1-16,-3 0 1 15,1-1 1-15,-1 1-17 16,-11 0-6-16,4 3-23 15,-3 0-8-15,-4 0-23 16,-7 0-10-16,0 6-47 16,-7 1-18-16,-1-1 17 15</inkml:trace>
  <inkml:trace contextRef="#ctx0" brushRef="#br2" timeOffset="63248.3">17937 11023 324 0,'4'0'121'0,"-4"-3"-95"0,0 6 11 0,0-3-2 0,0 0 0 16,0 0 3-16,0 0-5 16,0 0 0-16,0 0-19 15,0 0 5-15,3 0 2 0,5-3-3 16,2-6 0-16,4-4-2 16,8-3 0-16,-8-3-4 0,7 1-2 15,0-1-2 1,1 3 0-16,-1 3 0 15,-3 1 0-15,-1 5 0 16,1 1 0-16,-4 3 2 16,0 3 1-16,-3 3 1 15,-4 7 0-15,0 5-2 16,0 4-1-16,-7 3-3 16,-7 0-1-16,4-3-3 15,-4-3 1-15,3-3-2 0,0-1 2 16,1-2-4-16,3-4 0 15,0 0-1-15,0 1 0 16,0-7 0-16,0 0 0 16,0 3-3-16,3 3 1 15,1-3 0-15,3 3 2 16,7 1 1-16,0-4 1 16,8 0-3-16,6 0 2 15,4 0 1-15,3 0 0 16,-6 1-3-16,-1-1 2 15,-3 3 3-15,-7-3 1 16,-4 4 3-16,-4-1 1 16,-2 3 1-16,-5 1 0 0,-6 2-4 15,-8 4-1-15,-3 6 1 16,-15 3 0-16,5 10-2 16,-12-3 1-16,4-4-4 15,0-3 0-15,4-6-4 16,3-3 1-16,4-4-9 15,3-2-4-15,4-4-20 16,0 0-9-16,3-6-37 16,4-6-15-16,7-3-41 15,4-7-15-15,3-3 10 16</inkml:trace>
  <inkml:trace contextRef="#ctx0" brushRef="#br2" timeOffset="68306.62">15332 12274 240 0,'0'-22'90'0,"0"19"-70"0,0 0 8 0,0 3-2 15,0 0 3-15,0 0 5 16,0 0-3-16,0 0 1 15,-3 3-18-15,3-3 7 0,0 3 3 16,0-3-1-16,-8 0 0 16,5 0-1-16,-1 0-2 15,1 0-2-15,-1 0 1 16,1 0-1-16,3 0 0 16,0 0 2-16,-7 6 0 15,0 7-9-15,-1 9-2 16,1 9-3-16,0 7 1 0,0 6-2 15,4 4 0 1,-1 8 1-16,4 10 3 0,4 7 0 16,-1-1 0-16,4-2-3 15,4-10-1-15,0-7-1 16,3-9 0-16,3-6-2 16,5-6 1-16,3-4 2 15,-1-6 2-15,5-3-1 16,-4-3-1-16,-1-4-1 15,-2-2 0-15,-5-4-2 16,1 0-2-16,-4-3 3 16,-3 1 2-16,3-4-4 0,-10 0-3 15,3 3-4 1,-4-3-1-16,1 0-25 0,-1 0-9 16,-3 0-36-16,0-3-16 15,-3-1-50-15,6 4-20 16,-3 0 19-1</inkml:trace>
  <inkml:trace contextRef="#ctx0" brushRef="#br2" timeOffset="69268.72">15726 12576 244 0,'0'-3'93'0,"0"0"-72"0,0 0 11 0,-8 3 1 16,8-3-3-16,0 0 2 0,-3 0-2 15,3-4 1-15,-4 4-17 16,4 0 14-16,-3 0 8 0,-1 0-2 16,-3 3 1-16,0 0-12 15,-4 3-1-15,4 3-9 16,-10 4-3-16,2-1-3 16,1 4 0-16,-3-1-6 15,2 4-1-15,1 3 0 16,4 3 0-16,-1 3 0 15,0-3 0-15,4-3 0 16,0-3 0-16,4 3-3 16,3-7 2-16,0-2-6 15,3-4 0-15,8-3 1 16,3-3 3-16,4-3 2 16,3-3 1-16,0-4-5 15,0 1-1-15,1-1 0 16,-5 4 4-16,1 3 1 0,-4 0 1 15,1 3 0-15,-1 6 0 16,-4 7 2-16,1-1 3 16,-4 4 9-16,4 0 3 15,-11 0 5-15,3-1 1 16,-3 1-1-16,-3-3 1 16,3 2-11-16,-11-2-2 15,4 0-6-15,-4 2-3 16,1-2-3-16,-4 0 1 15,-1-1-1-15,-2 1-2 0,-1-1-11 16,4-2-5-16,3-1-25 16,8-2-8-16,3-4-17 15,3-3-4-15,11-7-2 16,0-2 0-16,8-4-66 16</inkml:trace>
  <inkml:trace contextRef="#ctx0" brushRef="#br2" timeOffset="69884.24">16006 12608 260 0,'-8'-6'96'0,"1"6"-75"0,0-3 21 0,0 3 3 15,0-4-10-15,0 1-1 16,0 0 1-16,0 3 0 16,0-3-19-16,3 3 8 0,-3 0 4 15,0 0-4-15,0 0-2 16,0 3-10-16,0 7-5 15,0 2-2-15,0 10 1 0,3 10-3 16,-3 6-2-16,7 9 2 16,7-6 2-1,-3-3-2-15,3-7-2 0,7-6-3 16,-4-3 1-16,8-6 3 16,0-7 3-16,3-5 9 15,0-11 5-15,1-5 0 16,-5-13-2-16,-2-7-3 15,-5-6 1-15,-3 0-2 16,-3 4 0-16,-4-1-5 16,-4 4 0-16,-3 5 1 15,0 4 2-15,0 7-3 16,0 2 0-16,0 4-3 16,0 5 0-16,0 8-6 0,3 2-1 15,4 6-2-15,4 4 3 16,3 6-5-16,7 3 0 15,4 4-6-15,3-4 0 16,0 0-14-16,4-9-5 16,-4-3-22-16,1-7-8 15,2-3-30-15,-2-3-12 16,6 3-73 0</inkml:trace>
  <inkml:trace contextRef="#ctx0" brushRef="#br2" timeOffset="70468.72">16381 12847 392 0,'-7'4'148'0,"0"-1"-115"0,0 0 24 15,7-3 2-15,-11 3-11 16,4-3 1-16,0 0-10 15,0 0-4-15,0-3-19 16,-4-3-1-16,1-4-1 0,3-2-5 16,0-7-1-16,-1-7-4 15,5-2-1-15,-1-3-1 16,4 2 1-16,0 1-2 16,0 0-1-16,4 2 1 0,-1 4-1 15,1 6-3 1,0 4 2-16,3 2-1 0,0 4 0 15,3 3 0-15,5 6 0 16,-1 3 0-16,7 4 0 16,-10-1 2-16,6 4 0 15,-2-4-3-15,2 1 2 16,-3-4 1-16,4 0 0 16,0-2 0-16,3-4 0 15,-3 0 0-15,3-4 0 16,0-2-3-16,1 0 2 15,2 0 1-15,-9-1 0 16,2 4 0-16,-2 3 2 16,-1 3-1-16,0 4-1 15,-3 2 1-15,-1 7-1 0,1 0 0 16,-4 2 0-16,0 8-5 16,-3-1-1-16,-1 3-8 15,1 1-2-15,-1-4-20 16,1 0-9-16,3-3-27 15,0-3-12-15,0-3-39 16,18-7-92 0</inkml:trace>
  <inkml:trace contextRef="#ctx0" brushRef="#br2" timeOffset="71053.22">16909 12687 368 0,'-3'12'140'0,"3"-5"-109"0,7-1 9 0,-3-3-4 0,3 0-6 16,3 0 4-16,4-3-1 16,4-3 0-16,3-6-18 15,4-4 2-15,-4 1 3 0,1-4-5 16,-1 0 2-16,-3 0-4 15,-4-3 2-15,-3 4-6 16,-4-1-1-16,-4 0-4 16,-3 0-1-16,-3 4 1 15,-15 6 2-15,0 2-3 16,-7 4-2-16,1 10-3 16,-1 6 1-16,3 6-1 15,5 12 0-15,3 10 2 0,6 7 0 16,8-1 0-16,8-6 2 15,2-9-1-15,11-4-1 16,-3-8 1-16,7-8 1 16,3-5 1-16,1-4 1 15,-4-6-5-15,-1-3 1 16,1-3-16-16,4-7-4 16,-1-6-34-16,0-6-15 15,4-3-46-15,-7 2-19 16,3 4-37-1</inkml:trace>
  <inkml:trace contextRef="#ctx0" brushRef="#br2" timeOffset="73698.27">17197 12069 280 0,'0'0'107'0,"0"0"-83"0,0 0 10 15,0 0 0-15,0 0-2 16,3 0 4-16,1 3-5 16,3 4 1-16,3 2-18 15,8 7 12-15,3 15 4 0,8 23 0 16,3 9 2-16,3 3-3 15,0-3 2-15,-6 6-6 16,-4 13-1-16,-1 7-11 0,-9-7-3 16,-5-7-4-1,-3-12 1-15,-3-6-6 0,-4-10-1 16,-4-9 0-16,1-7 0 16,-1-9-14-16,4-3-3 15,0-3-35-15,-3-3-14 16,-1-4-70-16,4 7-115 31</inkml:trace>
  <inkml:trace contextRef="#ctx0" brushRef="#br2" timeOffset="75706.39">6382 10207 324 0,'0'10'121'0,"0"-10"-95"0,0 3 18 0,0-3 0 16,0 0-4-16,0 0 3 15,0 0-9-15,0 0-1 16,0 0-18-16,-7 0 2 15,0-3 3-15,0 0-2 0,3-4 1 16,-3-2-4-16,-7-4 1 16,3-2-7-16,1-7-3 15,-4-10 1-15,3-18 0 16,-7-17-3-16,11-2-3 16,-4 0 0-16,4 0-1 15,4-4 0-15,3 10 0 16,0 9-3-16,3 10 2 15,8 10 1-15,7 15 0 16,7 16-3-16,6 12 2 16,5 10 3-16,-1 3 1 0,1 3 1 15,-8 7 2-15,0 2 1 16,-6 4 1-16,-1 3-2 16,-3 3-1-16,-4-6-6 15,-3-3 1-15,-1-10 0 16,1-3 2-16,-4-6-3 15,-4-4 0-15,1-5 1 16,0-14 2-16,-1-15 1 16,1-9 1-16,3-10-2 15,-4-3 1-15,4-7-2 16,0 7 2-16,1 3-2 16,2 7-1-16,1 8-2 0,3 11 1 15,7 8 1-15,8 14 2 16,2 8 3-16,1 4 4 15,0 7 0-15,0 8 2 16,-11 10-4-16,4 10 1 16,-7-4-5-16,0-2 0 15,-4-8-1-15,0-5 1 16,-7-7-4-16,-3-5-2 16,3-5-14-16,-4-2-4 15,1-3-22-15,-1-4-10 16,1-2-30-16,3-4-10 15,4-3-49-15,-1-13-20 0,4-6 22 32</inkml:trace>
  <inkml:trace contextRef="#ctx0" brushRef="#br2" timeOffset="76098.28">7112 9458 384 0,'-3'15'145'0,"-8"-5"-112"0,11 2 23 0,0-5 5 16,0-1-16-16,0-3-4 15,0 3-12-15,0-2-4 16,11-1-14-16,-11 0 2 0,3 0 3 16,4-3-2-16,4 0 0 15,0 0-6-15,3 0-3 0,3 0-2 16,5-3 0 0,3 0-2-16,-1 0-1 15,1-4-2-15,0 1 1 16,-4 0-19-16,-3 3-7 15,-4-1-26-15,0 1-9 16,-10 3-22-16,-1 7-10 16,5-1-86-1</inkml:trace>
  <inkml:trace contextRef="#ctx0" brushRef="#br2" timeOffset="76358.89">7148 9940 420 0,'0'0'159'0,"0"3"-124"0,0-6 20 16,0-1-2-16,3-2-10 16,8-6-1-16,-1-7-12 0,12-3-6 15,3-4-14-15,6 1-6 16,8 3-1-16,0 3-2 0,0 3-1 15,0 4-13-15,-7 2-6 16,4 4-43-16,-4 3-18 16,-4 3-134-1</inkml:trace>
  <inkml:trace contextRef="#ctx0" brushRef="#br2" timeOffset="78035.78">7669 8793 288 0,'-4'3'110'0,"-3"-3"-86"0,4 0 13 0,3 0 2 16,0 0-6-16,-4 0 3 15,0-3 2-15,1 0 3 16,-1 0-22-16,4-4 5 0,0 1 3 15,0-4-6-15,0-2-2 16,4-1-5-16,3-6 1 16,7-3-6-16,0-3-3 15,11-6-1-15,14-7 1 16,-3 0-5-16,6 3-1 16,1 7 2-16,-4 9 3 0,-7 10 4 15,-4 9 5-15,-3 9 3 16,-4 13 4-16,-7 6-5 15,-3 7-1-15,-4 3-9 16,-4 9-2-16,1 10-2 16,-4 6-2-16,-4 3 1 15,1-3-1-15,-1-3 0 16,1 0 0-16,3-10-3 16,-7-6 2-16,7-6 1 15,0-6 0-15,7-7-3 16,-7-6 0-16,7-7 2 15,0-5 2-15,7-7 0 16,-3-7-1-16,10-2 3 0,7-1 2 16,8 1 2-16,6 0 1 15,4-1-2-15,1 1-1 16,-1 2-1-16,-4 1 0 16,-6 0 0-16,-4-4 0 15,-4 4-5-15,-3-3 1 16,-4 2 0-16,-3 1 2 15,-1 3-1-15,-2 0-1 16,-5-1-2-16,-3 1-1 16,0 0-12-16,-3 0-5 15,-1 3-14-15,1 0-3 16,-4 0-27-16,0 0-12 16,-4 0-54-16,8-3-22 0</inkml:trace>
  <inkml:trace contextRef="#ctx0" brushRef="#br2" timeOffset="78559.14">7966 9662 316 0,'-10'-6'118'0,"13"6"-92"0,-6-6 17 0,3 6 3 16,0-3-10-16,0-1 2 15,0 4-7-15,0 0 1 16,3 0-18-16,1 0 5 0,3 0 4 16,4-3-1-16,3 0 1 15,4 0 1-15,3-6 0 16,7-4-5-16,15-9-1 0,13-13-6 16,12-9 0-1,3-3-3-15,-11 0 2 0,4 3-6 16,3 9-1-16,0 3 0 15,1 7 0-15,-4 6-2 16,-4 0-2-16,-11 7 1 16,-10-1-1-16,-7 4 0 15,-7 2 0-15,-4 1 2 16,-3 0 1-16,-4 3-4 16,-3-1-1-16,-8 4-24 15,-3 0-7-15,-3 7-63 16,-4 2-26-16,0 4-92 15</inkml:trace>
  <inkml:trace contextRef="#ctx0" brushRef="#br2" timeOffset="79309.45">8250 9955 324 0,'-11'7'123'0,"4"-7"-95"16,0 3 22-16,4 0 6 0,3-3-10 15,-4 3-2-15,4-3-12 16,0 0-3-16,0 0-10 16,4-13-10-16,3-5 5 15,10-8 3-15,5-5-3 16,10-1 0-16,7 1-2 16,0 3 2-16,-4 2-1 15,-3 4 0-15,0 0-3 16,-7 10-1-16,-4 2 3 15,-3 4 3-15,-1 6-2 0,-2 6 0 16,-5 10-5 0,-3 15 0-16,-3 7-5 0,-4 3 0 15,0 0-1-15,0-6-2 16,0-4-2-16,-4-2 1 16,4-7 1-16,0-7 0 15,0-2-3-15,0 0 2 16,4-4-1-16,-1-3-2 15,8 1 3-15,3-4 0 16,11-3-2-16,7 0 0 16,10 0 4-16,5 0 1 15,-1 0-3-15,-4 3 1 16,-3 3 0-16,-7 1 2 16,0 2 3-16,-11 1 2 15,0 2 3-15,-6 4 1 0,-5 0-3 16,-6 3-3-16,-4 6 0 15,-4 9-1-15,-3 7-2 16,-7 10 1-16,-11-1-4 16,-10 1 0-16,-11-4-6 15,-7-3 0-15,-1-6-6 16,5-7 1-16,3-2-14 16,10-7-5-16,8-3-33 15,10-7-13-15,0-6-46 16,15-12-17-16,6-13-36 15</inkml:trace>
  <inkml:trace contextRef="#ctx0" brushRef="#br2" timeOffset="80827.57">8590 16275 260 0,'7'22'96'0,"-7"-6"-75"0,4 0 21 0,-4-10 6 16,0 0-2-16,-4 1 3 16,4-1-5-16,-3 0-1 15,-1-3-23-15,4-3 6 0,0 3 4 16,-7-3-5-16,0 0-2 15,0-3-7-15,0-3-2 16,0-7-4-16,-4-9 1 0,-3-15-4 16,-4-14-2-16,-3-9-2 15,-4-9 0-15,-3-26-2 16,0-18-1-16,3 6 1 16,7-3 1-16,7-4-1 15,8 7-1-15,6 19-2 16,8 19 1-16,3 12 1 15,4 16 0-15,7 16-5 16,0 18 1-16,3 26 2 16,4 22 3-16,3 7 0 15,4 5-1-15,-7-12 1 16,7 41-1-16,4 3 0 0,-1-9 0 16,-6-13 2-16,-4-13 1 15,-8-9-1-15,-6-13-2 16,-4-6 1-16,-3-6 1 15,-4-6 1-15,0-17 1 16,-3-21-2-16,-4-29-2 16,0-6 1-16,3-3-1 15,1-19-3-15,6-13 2 16,4 7-1-16,4 19 0 16,0 12 2-16,-7 16 0 15,6 12 0-15,-3 19 0 16,4 26 6-16,11 31 4 0,2 13 1 15,8 6 1-15,4 19-6 16,0 15-2-16,3-5 0 16,-11-10 2-16,0-7-3 15,1-2 0-15,-11-10-3 16,-4-6-1-16,-3-10-17 16,-1-13-5-16,-2-5-22 15,-1-10-9-15,0-10-7 16,-3-9-2-16,-1-6-25 15,4-10-9-15,4-3-56 16</inkml:trace>
  <inkml:trace contextRef="#ctx0" brushRef="#br2" timeOffset="81248.28">9515 15409 376 0,'0'0'140'0,"-7"6"-109"0,7-6 2 0,0 0-6 0,0 0-2 16,7-3 5-16,-7 0 1 15,8-4 1-15,2 1-17 16,4 0 2-16,8-4 1 0,2-2-4 16,8-1 2-16,7-3-11 15,4 1-3-15,3-1-2 16,-11 0 2-16,1 0-1 15,-1 4 2-15,-10 2-26 16,-4 4-10-16,-3 9-25 16,0 7-9-16,-4 5-21 15,-3 4-8-15,3 0-54 16</inkml:trace>
  <inkml:trace contextRef="#ctx0" brushRef="#br2" timeOffset="81462.67">9806 15740 332 0,'-11'40'126'0,"11"-36"-98"0,0-4 12 0,4 0-2 15,3-4-1-15,4-5 4 16,6-10-7-16,8-3-3 16,0-6-17-16,-4-4-7 0,11 1 0 15,-3 2-6-15,10 1-1 16,7 3-24-16,3 3-10 15,1 0-37-15,-4 0-15 16,0-10-81-16</inkml:trace>
  <inkml:trace contextRef="#ctx0" brushRef="#br2" timeOffset="82223.03">10263 14470 252 0,'-17'-13'96'0,"10"10"-75"0,-4-3 17 0,11 6 1 16,-7 0 5-16,3 0 6 15,4 0-5-15,0 0-3 16,0 0-23-16,0 0 2 0,-3-3 0 15,3 0-3-15,0-7 2 16,7-6-2-16,7-12 0 0,7-13-3 16,8-9 1-16,3-1-7 15,3 4-3-15,0 6-3 16,-3 6 0-16,4 7 0 16,3 9 1-16,-7 3 4 15,3 7 3-15,-3 9 0 16,0 6 3-16,-11 13-3 15,0 22-1-15,-6 19-4 0,-5 3-1 16,-10 3-6 0,-3 7 1-16,-4 8 0 15,3 1 2-15,-7-9-1 16,8-13-1-16,3-13-2 16,0-9-1-16,7-10-1 15,4-6 3-15,6-6 0 0,8-10 3 16,7-9 1-16,-4-6 3 15,-3-7 1-15,4-6 1 16,-5-3 0-16,1-1 0 16,4 1-2-16,-5 0-1 15,5 3-10-15,-1 3-4 16,0 3 11-16,-3 4 5 16,0 2-9-16,0 4-5 15,-11 3-13-15,4 0-5 16,-4-1-15-16,-3 1-7 15,-4 3-13-15,-4 0-2 16,-3 7-29-16,-3-1-9 16,-4 7-59-16</inkml:trace>
  <inkml:trace contextRef="#ctx0" brushRef="#br2" timeOffset="82615.67">10561 15402 344 0,'-7'0'129'0,"7"0"-100"0,-4-6 15 0,4 3 3 16,0-3-8-16,4-4 1 15,3-2-5-15,4-4 1 16,6-9-20-16,12-10 4 0,13-3 3 16,8-6-3-16,3 0 0 15,-3-3-9-15,6 6-2 16,8-3-5-16,11-10-1 16,-1 1-1-16,-3 2-2 15,-11 4 1-15,-7 6 1 16,-3 6-3-16,-11 7 0 15,0 6-17-15,-7 6-5 16,-4 10-20-16,-3 6-8 16,0 6-23-16,-7 7-9 15,-4 2-98 1</inkml:trace>
  <inkml:trace contextRef="#ctx0" brushRef="#br2" timeOffset="83274.98">10997 15560 388 0,'-14'3'145'0,"10"-6"-112"0,1 0 8 0,-1 3-3 15,4-3-11-15,0-1 1 16,0-5-9-16,0 0-4 16,4-7-8-16,6-3 6 15,8 0 6-15,7-3-4 0,10-6 2 16,8-7-4-16,7 0 0 16,-1 4-1-16,-10 6 0 15,0 6 0-15,-10 6 2 16,-5 13 2-16,-6 16 2 15,0 9-8-15,-8 3-1 16,-2 7-5-16,-1 0-1 16,-4-4-1-16,-3-2-2 15,0-4 1-15,0-6 1 16,0-4-3-16,0-2 0 0,4 0-4 16,-1-4 1-16,4-3 0 15,4 1 2-15,7-4 1 16,-4-3 1-16,14 0-3 15,11 0 2-15,11 0 1 16,3 3 2-16,0 3-3 16,-14 4 0-16,-3-1 5 15,-4 4 5-15,-8-1 1 16,-2 4 4-16,-8 6-1 16,-4 7 0-16,-3 5-5 15,-7 7-3-15,-7-3-2 16,-10 3 0-16,-12 6-2 15,-10 7 2-15,-7 6-4 0,0-1 0 16,-7-2-6-16,7-10 0 16,7-9-10-16,7-6-4 15,7-7-25-15,4-9-7 16,7-7-61-16,7-18-24 16,7-10-65-1</inkml:trace>
  <inkml:trace contextRef="#ctx0" brushRef="#br2" timeOffset="88197.33">28982 1304 316 0,'0'0'118'0,"0"0"-92"0,-3 0 15 0,3 0 2 0,0 0-4 16,0 0 1-16,0 0-4 15,-4 7-2-15,1-7-19 16,-1 3 6-16,-3 3 6 0,-4 3-6 16,1 7 0-16,-12-3-3 15,1 12-2-15,-4 0-2 16,1 0-1-16,-1 13-5 15,3-3 0-15,1 3-3 16,0 3 0-16,3-7-1 16,0 1 0-16,1-7-5 15,3-2 1-15,3-8-2 16,0 1 0-16,4-3 2 16,0-10 2-16,4 4-19 15,-1-7-6-15,4 3-30 16,0-6-11-16,0-6-44 15,4 3-19-15,3-13-42 16</inkml:trace>
  <inkml:trace contextRef="#ctx0" brushRef="#br2" timeOffset="88572.95">28720 1279 376 0,'-4'-13'143'15,"4"13"-112"-15,0 0 21 0,0 0 0 0,0 4-16 16,0 5-1-16,0 7-7 16,4 0 0-16,-1 2-16 15,5 8 2-15,-1-4 0 0,3 3-1 16,1 0 0-16,3 10-3 15,4-7-1-15,0 7-1 16,3 6 2-16,0-3-5 16,0 3-1-16,1-10-2 15,-1 1-2-15,-7-7 1 16,0-6-1-16,-3-4 2 16,0-5 1-16,-4-1-10 0,0 1-3 15,-4-10-22 1,-3 0-9-16,0 0-55 15,-3-7-24-15,6 4-76 16</inkml:trace>
  <inkml:trace contextRef="#ctx0" brushRef="#br2" timeOffset="88923.33">29067 1619 380 0,'0'-9'143'0,"0"3"-112"0,0 6 25 15,0 0 5-15,0 0-21 16,0 6-3-16,0 3-6 15,0 10-2-15,0 0-16 16,0 13 1-16,0-4 2 0,0 7-8 16,0-10-2-16,4 3-4 15,-1-3 1-15,1 1-9 16,-1-7-3-16,1-4-33 16,0-5-12-16,-1-1-55 15,4 1-22-15</inkml:trace>
  <inkml:trace contextRef="#ctx0" brushRef="#br2" timeOffset="90072.51">29971 1367 300 0,'-7'-9'112'0,"7"6"-87"0,7 3 24 0,-7 0 6 0,0 0-9 16,0 0-2-16,7 0-3 16,0 3-1-16,4 3-22 15,0 4 5-15,6-1 4 0,-6 0-6 16,3 1-2-16,0 6-7 15,1-1-2-15,-1-2-4 16,0 6-1-16,-3-3-3 16,3 3-2-16,-7 3 1 15,3-10-1-15,-2 4 0 0,-1 0 2 16,0-7-6 0,0 1 1-16,-4-7-19 15,1 3-6-15,-1 0-31 16,-3-6-13-16,0 0-66 15,4 10-28-15,-1-7 21 16</inkml:trace>
  <inkml:trace contextRef="#ctx0" brushRef="#br2" timeOffset="90451.4">30308 1311 376 0,'7'-7'140'0,"-7"1"-109"0,0 3 24 0,0 3 4 0,0 0-18 15,0 0-3-15,-7 9-14 16,0 7-4 0,0 3-12-16,-4 6-1 0,0 0 0 15,1 4 1-15,-1-1 2 16,1 13-1-16,-1 3 0 0,0 3-3 15,1 4 1-15,3-7-2 16,-1-9 2-16,1-1-4 16,4 1-2-16,-1-7 2 15,1-9 0-15,3-3-1 16,0 0-2-16,0-4-2 16,0-2-1-16,0-4-12 15,0 3-2-15,0-9-27 16,0 0-12-16,0 0-25 15,0 0-10-15,3 0-90 16</inkml:trace>
  <inkml:trace contextRef="#ctx0" brushRef="#br2" timeOffset="90778.72">30485 1544 400 0,'0'-13'151'0,"-3"13"-118"0,-1-6 25 0,4 6 1 0,0 0-13 16,0 0-2-16,0 0-14 16,0 0-4-16,0 6-15 15,0 4 2-15,-3 8 3 0,-1 8 1 16,-3 8-1-16,3 10-6 15,1-6-2-15,3 3-2 16,3-6 1-16,1-1-6 16,3-5-1-16,0-4-2 15,0 0-2-15,-3-12-19 16,-1 3-8-16,4-7-50 16,-7-3-23-16</inkml:trace>
  <inkml:trace contextRef="#ctx0" brushRef="#br2" timeOffset="92252.03">20748 6232 188 0,'-7'-13'71'0,"7"13"-55"0,-11-6 15 15,11 6 3-15,-3-4-2 16,-1 4 3-16,1-3 5 15,3 3 2-15,-7-3-22 16,3 3 17-16,1 0 7 0,3 0-8 16,0 0-3-16,0 0-13 15,0 0-5-15,0 0-2 16,3 3-1-16,1 0 7 0,10 7 5 16,-3-4-4-16,13 10 0 15,-6-3-5-15,14 15 1 16,-7-3-3-16,10 22 2 15,-6-9-4-15,6 16-1 16,-3-13-2-16,10 6 2 16,-6-9-3-16,10 0 1 15,-11-10-3-15,8 0 2 16,-15-6-4-16,1-3-2 0,-4 0 2 16,-1-6 0-1,-9-1-1-15,-1-2 1 16,-4-1-2-16,-3-2 2 15,1-1-9-15,-1-3-1 0,-4 0-23 16,-3 0-8-16,0 0-37 16,0-3-18-16,0 0-36 15,0 0-17-15,0 0-7 16</inkml:trace>
  <inkml:trace contextRef="#ctx0" brushRef="#br2" timeOffset="92700.05">21507 6140 284 0,'-7'-19'107'0,"7"13"-83"0,-7 3 21 0,7 3 5 16,-8 3-18-16,5 0-6 15,-4 7-4-15,0-1-2 16,0 10-11-16,-4-3 6 0,0 9 4 16,-3-3 7-16,4 31 5 15,2-8-2-15,-6 33 2 16,4-15-6-16,-8 54-1 16,7-26-9-16,-13 35-2 0,6-31-3 15,-3 37 1 1,6-31-2-16,-2 0 0 15,6-19-5-15,0-13-3 16,4-12-3-16,0-7 1 0,7-12 3 16,-7-7 1-16,4-5-1 15,-1-4-2-15,0-7-2 16,1 1 1-16,3-3-17 16,0-4-5-16,0 1-24 15,3-10-8-15,1 0-20 16,10-13-7-16,-3 4-49 15,14-23-21-15,-4 7 28 16</inkml:trace>
  <inkml:trace contextRef="#ctx0" brushRef="#br2" timeOffset="93303.04">21847 6764 364 0,'-11'0'134'0,"11"0"-104"0,0 0 18 15,0 0 3-15,0 0-9 16,0 0 2-16,0 0-13 16,0 0-7-16,0 0-13 15,0 0 4-15,7 0 2 0,-3 0-3 16,10 0 2-16,-3 0-5 16,7 0 1-16,3 0-3 0,4 0 0 15,-11 0-3-15,25-3 1 16,-14 0-2-16,17 0 0 15,-3-1-1-15,0 1 2 16,-3 0-5-16,-1 0-1 16,-7 0 0-16,-3 0 0 15,-4-1-3-15,-6 4 0 16,-1 0-23-16,-4 0-10 16,-2 0-41-16,-1 0-18 15,-7 0-52-15,3 4-21 16,-3-1 25-1</inkml:trace>
  <inkml:trace contextRef="#ctx0" brushRef="#br2" timeOffset="93980.21">22694 6194 284 0,'-3'-10'107'0,"3"10"-83"0,-7-3 24 0,7 3 4 0,-4 0-3 16,0 0 3-16,4 0-9 15,-7 0-2-15,0 0-23 16,4 0 3-16,-4 6 0 0,0 1-5 16,-4 12-1-16,4-4-5 15,-4 20 1-15,-3 38 0 16,3-10 1-16,4-13 0 15,0 16 2-15,4-12-3 16,3 31-1-16,0-13-4 16,14 7 1-16,-4-16-2 15,15-3 0-15,-7-13-3 16,17-3 1-16,-13-9-2 16,13-7-1-16,-10-3 3 15,0-6 0-15,-4-3-6 16,0-3 0-16,-3-4-17 0,0-3-6 15,-11 1-34-15,3-10-11 16,1-1-38-16,-4-18-14 16,4 3-46-1</inkml:trace>
  <inkml:trace contextRef="#ctx0" brushRef="#br2" timeOffset="94264.23">22836 6736 396 0,'-14'0'148'0,"14"0"-115"0,3 3 22 15,-3-3 0-15,0 0-15 16,0 0-3-16,4 0-10 16,3 0-3-16,4-3-13 15,3 3-4-15,3-4-3 0,1 1 0 16,11 0 0-16,-5 0-5 15,15-3 1-15,-7 3-9 16,14-1-2-16,-7 1-21 16,7-3-9-16,-14 3-27 15,0-3-10-15,-3 2-99 16,-5-2-54 0,-2 3 112-16</inkml:trace>
  <inkml:trace contextRef="#ctx0" brushRef="#br2" timeOffset="94716.83">23428 6307 364 0,'-4'-9'137'0,"4"9"-106"0,0-3 17 0,0 3 3 0,0 0-16 15,0 0 0-15,0 0-9 16,0 0-4-16,0 12-12 16,4 13 2-16,-4 4 4 0,0-4 1 15,3 22 1-15,1-6-3 16,3 10 1-16,0-11-7 15,4 5-1-15,-1-8-2 16,-2 8-1-16,-1-8-3 16,3 4 1-16,-3-6 0 15,0 0 1-15,1-7-2 16,-1-3-2-16,-4-3 1 16,1-3 1-16,-1-3-1 15,1-4-1-15,-1-2-15 16,-3-4-5-16,0 0-36 15,0-9-14-15,0 0-24 0,0-9-6 16,0-1-76 0</inkml:trace>
  <inkml:trace contextRef="#ctx0" brushRef="#br2" timeOffset="95089.06">23548 6099 376 0,'4'-22'140'0,"-4"22"-109"0,18-3 11 0,-18 3-3 0,14 9-7 16,4 1 3-16,10 9-4 15,18 19 1-15,-3 3-18 16,-1 12 7-16,-10 20 6 0,0 5-6 15,-11-18 0-15,-3-13-6 16,0 10-1-16,-4-13-4 16,0 13-1-16,-3-13-5 15,-4 13-1-15,0-13-1 16,-4 6-2-16,4-9-8 16,-14 3-3-16,7-9-10 15,-7 3-4-15,4-10-11 16,-4 1-4-16,0-4-21 0,-1-3-9 15,1-6-37 1,7-4-15-16,0-2-25 16</inkml:trace>
  <inkml:trace contextRef="#ctx0" brushRef="#br2" timeOffset="95778.96">24410 6471 300 0,'-4'0'112'0,"4"0"-87"0,-3 0 20 0,3 0 4 16,0 0-14-16,0 0-2 0,0 0-8 15,0 0-2 1,0 0-12-16,0 3 7 0,3 0 4 0,11 4 0 16,-3-4-1-16,7 0-5 15,7-3 0-15,3 0-5 16,-3 0-1-16,-4 0-4 15,11 0-1-15,10-3-3 16,-3 0-2-16,-7-1 1 16,-10 4-1-16,-5 0-11 15,1 0-3-15,-4 0-33 16,-3 0-14-16,-1 0-37 16,-2 4-15-16,-1-1-44 15</inkml:trace>
  <inkml:trace contextRef="#ctx0" brushRef="#br2" timeOffset="96061.54">24413 6777 312 0,'-7'-7'118'0,"7"7"-92"0,4-3 28 0,-4 3 8 16,0 0-13-16,0 0-2 15,10 0-13-15,-10 0-4 16,11 0-17-16,10 0-1 0,1 0-1 16,-12 0-4-16,11 3-2 15,1-3-2-15,3 3-3 16,3-3 1-16,-3 4 1 16,3-4-19-16,-3 0-6 0,7-4-26 15,-7 1-11-15,-4 0-56 16,7-6-26-16,-3 2 0 15</inkml:trace>
  <inkml:trace contextRef="#ctx0" brushRef="#br2" timeOffset="99021.89">25292 5787 280 0,'-10'-9'104'0,"6"9"-81"0,-3-3 14 0,4 0-1 15,3 3-2-15,-8-4 2 16,5 1-2-16,3 0 1 15,0 0-19-15,11-10 6 0,-4 1 2 16,10-7 3-16,-2-6 1 16,2-7-7-16,8-6 0 15,11 1-10-15,6 5-4 16,8 4-2-16,-1 9 1 16,1 3-3-16,-8 10-2 15,-6 6 2-15,-1 6 2 16,-13 10 4-16,-1 0 5 15,-3 12-2-15,-11-9 3 0,0 0-2 16,-11 12 2-16,-10 10-6 16,-11 0-3-16,-7 0-3 15,-10 0-3-15,6 3 1 16,-3 0-1-16,7-3 0 16,15-12 2-16,-1-7-1 15,4 3-1-15,0 3-2 16,7-15 1-16,-1-1-1 15,8 4 0-15,0-3 4 16,11-1 3-16,-4 1 0 16,18-7 2-16,10 7-4 15,8-1-2-15,-8 1 2 16,-6-4 0-16,-8-2-1 16,4 2 1-16,7 1-4 15,-4-1 0-15,-3 1 1 0,-7-1 2 16,-11-3-1-16,3 1-1 15,1-1 1-15,0 0-1 16,-4-3-11-16,0 1-5 16,0-1-17-16,-4 0-4 15,1-3-33-15,0 0-15 16,3 0-41-16,-4 0-18 16,1 0-11-1</inkml:trace>
  <inkml:trace contextRef="#ctx0" brushRef="#br2" timeOffset="99532.78">25225 6354 356 0,'0'-3'132'0,"0"3"-103"0,-4 3 5 0,4-3-5 16,0 0-8-16,0 0 2 15,0 0-4-15,0 0 0 16,4 4-10-16,3-1 8 0,4 0 5 16,-4 0 4-16,11 0 4 15,10-3-5-15,7-3-1 16,11 0-4-16,15-3-3 16,10 2-5-16,3 1-2 15,-14 0-4-15,1-3-1 16,2 0-3-16,-13 2 1 15,-11 1-2-15,7 3-1 16,11 0 1-16,-11 0-1 16,-11 0-18-16,-3 3-5 15,-7 1-20-15,-4-1-8 0,0 3-19 16,-10 0-6-16,3 1-32 16,-10 2-14-16,-4 7-14 15</inkml:trace>
  <inkml:trace contextRef="#ctx0" brushRef="#br2" timeOffset="100256.73">25445 6745 376 0,'0'-3'140'0,"0"3"-109"0,0 0 20 0,0 0 1 16,0 0-12-16,0 0 2 15,0-3-11-15,0 0-4 16,7-1-15-16,0-5-1 0,11-4 2 15,10 4-3-15,11 0 0 16,7-1-4-16,0 4 1 0,-3 3-4 16,-8-1 0-16,-3 4 3 15,-4 4 3-15,-6-1 2 16,-5 3 3-16,-2 0-3 16,-5 1 1-16,-6 2-5 15,-4 4 1-15,-4 6-5 16,-3-7 0-16,-4 1-1 15,-3-1-2-15,4 1 1 16,-5-4-1-16,5 1 0 16,3-4 0-16,0 1-3 15,3-1 0-15,4 0 2 16,4 0 0-16,3 1-2 16,0-1 0-16,0 0 2 15,11 4 2-15,-1 6-2 16,8 6 0-16,4 3-4 0,-1 6 1 15,4 1 4-15,-7-1 4 16,-4-2-8-16,-3-4-4 16,-4-3 19-16,-7-6 11 15,-4-4-6-15,-10 4-1 16,4-3-9-16,-15-1-4 16,4 1 1-16,-11 3 0 15,-14-1-1-15,4-5-2 16,3-1-4-16,-21 1 0 15,-15-4-9-15,8 0-4 16,14-3-13-16,18 1-4 16,3-1-35-16,14-6-15 15,11-7-11-15,11 1-5 16,-4 2-76-16</inkml:trace>
  <inkml:trace contextRef="#ctx0" brushRef="#br2" timeOffset="100974.89">26806 5453 320 0,'-4'-9'121'0,"4"6"-95"0,-3 3 11 15,3 0 0-15,-7 3-10 16,-4 3 1-16,-3 4-2 16,-4 5-1-16,-3 17-14 15,-4 12 7-15,-3 6 2 0,-4 4 3 16,-4 22 1-16,1 28 2 0,-1 6 1 15,1 16-6 1,10 16-2-16,11-10-5 0,7-12-1 16,7-1-7-16,11-2-2 15,13-10-2-15,12-19-2 16,6-18 3-16,4-14 2 0,-7-8-2 16,0-14-2-1,-3-9 0-15,-1-6-1 16,1-3-5-16,-8-6-1 15,-10-4-28-15,0 0-10 16,-4-6-35-16,-7-3-13 16,0 0-105-1</inkml:trace>
  <inkml:trace contextRef="#ctx0" brushRef="#br2" timeOffset="101451.72">27355 5853 320 0,'0'-3'121'0,"0"3"-95"0,0 3 18 0,0-3 2 16,-7 7-5-16,4 5 2 16,-1 7-1-16,-3 16-2 15,-4 19-21-15,1 2 0 0,-1 4-1 16,-14 3-4-16,-3 13 2 15,-7 12-5-15,3-22 1 16,7-12-7-16,-11 5-3 16,-3 14-1-16,11-29-1 15,7-6 2-15,3-3 1 16,0-4-4-16,4-9-1 0,0 3-13 16,3-6-5-16,4-3-14 15,4-7-3-15,-1-2-23 16,4-7-9-16,0 0-47 15,7-10-19-15,0 4 1 16</inkml:trace>
  <inkml:trace contextRef="#ctx0" brushRef="#br2" timeOffset="101815.1">26994 6005 392 0,'3'-35'145'0,"-3"19"-112"0,4 4 14 0,-4 9 1 15,0 3-23-15,0 0-3 16,3 3-3-16,4 9 2 16,4 17-11-16,7 8 3 0,7 8 3 15,-8 2 1-15,8 3-1 16,0 7-2-16,-4-7-1 15,-3-9-1-15,7 25 0 16,7 13-4-16,-8-25-3 16,-2-10-2-16,10-3-3 15,-8-7 1-15,5 1 1 16,3 3-6-16,-15-13 1 0,1-6-21 16,-4-3-9-16,1 3-21 15,-5-4-6-15,1-5-32 16,-1-7-14-16,8-3-64 15</inkml:trace>
  <inkml:trace contextRef="#ctx0" brushRef="#br2" timeOffset="102248.81">27731 6342 316 0,'-25'6'118'0,"22"-3"-92"0,-1-3 26 0,4 0 5 16,0 0-11-16,0 0-2 16,0 0-8-16,0 0-2 15,4 0-19-15,3 0 4 0,0 3 4 0,3 1-1 16,5-4-1-16,9 0-5 16,19-4 0-16,14 1-3 15,7 0 0-15,-1 0-7 16,-6 3-4-1,-7 0-1-15,-4-3-1 0,-7 3-7 16,-7 0-3-16,-4 0-32 16,-7 0-15-16,-7 0-19 15,-3 0-8-15,3 6-108 16</inkml:trace>
  <inkml:trace contextRef="#ctx0" brushRef="#br2" timeOffset="106756.28">28539 5872 280 0,'-7'0'107'0,"4"0"-83"0,-1 0 21 0,4 0 7 15,0 0-6-15,0 0 2 0,0 0-6 16,0 0-4-16,0 0-21 16,0 0 3-16,0 0 1 0,11-3 8 15,6-3-8 1,8 0-5-16,4-1-5 16,-1 4 0-16,4-9-4 15,3 5-2-15,4 1 0 16,7 3-1-16,0 3-2 15,0 3-2-15,-3 3 3 16,-4 4 2-16,-7 5 7 16,-7 8 4-16,-4 8-2 15,-3 10 0-15,-15 13-4 16,-10-4 1-16,-18 0-2 16,-3 1 0-16,-7-4-3 15,-1 0 1-15,1 1-4 16,6-4-2-16,4-3 0 0,8-7-1 15,3-2 0-15,3-4 2 16,4-3-3-16,3-3 0 16,4 0 1-16,7-3 0 15,11-3 0-15,14-3 2 16,14-7 1-16,7-3 1 16,0-3-2-16,-3 0-2 15,3-3 1-15,-7 0-1 16,-3 3 2-16,-1 0 1 15,-13 0-8-15,-1 3-4 16,-7 0-13-16,-3-3-6 16,-4 3-23-16,-3-3-10 15,-4 0-44-15,0 0-21 16,0-3-68-16</inkml:trace>
  <inkml:trace contextRef="#ctx0" brushRef="#br2" timeOffset="107157.88">29429 5592 364 0,'0'-44'134'0,"7"28"-104"0,4 4 25 0,-8 8 5 16,4 4-15-16,7 7-4 16,11 8-6-16,0 11-2 15,3 11-18-15,1 8 4 0,6 5 4 16,1 16-3-16,6 25 0 16,1 4-2-16,3-4 0 15,-7 1-5-15,-7 12-3 16,-15 0-3-16,-13-10-2 15,-11-12-1-15,-18-6 0 16,-3-7-5-16,3 3 1 16,0-5-9-16,-3-4-2 15,3-10-14-15,0-6-4 16,4-9-31-16,3-9-12 0,4-7-66 16,3-10-26-16,1-12-7 15</inkml:trace>
  <inkml:trace contextRef="#ctx0" brushRef="#br1" timeOffset="113359.67">21535 8377 300 0,'-3'-13'112'0,"3"13"-87"0,-4-9 18 0,0 9 2 15,1-3-2-15,3 0 2 16,0-1-10-16,0 1-2 16,0 0-18-16,0 0-2 0,0 0 0 15,0 3-1-15,3 3 1 16,-3-3 6-16,8 13 5 16,-1-1-4-16,7 20-2 15,0-4-2-15,14 10 0 16,-3-7-4-16,11 10-2 15,-4-9-4-15,14 6 1 16,-11-7 0-16,4 10 1 16,-7-6-2-16,0 3-1 15,-7-7-3-15,-1 1 1 16,-6-7-4-16,0-3-2 0,-4-3 2 16,-3-4 2-16,-1-2 0 15,-3 0 2-15,1-4 0 16,-1-3 1-16,-4 1-16 15,1-1-4-15,-1 0-30 16,1-2-12-16,-4-1-41 16,3-10-15-16,1 4-78 15</inkml:trace>
  <inkml:trace contextRef="#ctx0" brushRef="#br1" timeOffset="113779">22240 8292 384 0,'-3'-10'145'0,"3"10"-112"0,0 0 16 0,0 0 0 16,0 0-18-16,0 0-4 15,-7 10-4-15,3-4-3 16,-10 29-10-16,3-7 2 0,-3 26 2 16,4-10 1-16,-5 35 4 0,5-16-2 15,-4 50 1-15,3-25-7 16,-7 54-2 0,8-29-3-16,-1 7-1 0,0-25-1 15,1 6 2-15,3-23-3 16,0 1-2-16,0-16 0 15,3-9 1-15,4-10-1 16,-7-10 2-16,3-2-7 16,1-7-1-16,3-6-16 15,0-6-4-15,0-4-22 16,0-12-10-16,0 0-25 16,7-13-9-16,0 3-94 15</inkml:trace>
  <inkml:trace contextRef="#ctx0" brushRef="#br1" timeOffset="114214.63">22641 8478 316 0,'-4'-32'121'0,"4"32"-95"0,4-25 25 0,-4 22 4 0,0 0-9 16,0 0 0-16,0-1-11 16,0 1-2-16,4 6-18 15,-1-3 6-15,4 23 6 0,0-5-6 16,7 20 0-16,-3-6-6 15,7 15-1-15,-8-9-4 16,8 34-1-16,-4-12-8 16,4 9 0-16,0-12-1 15,-4 0 0-15,0-10 0 16,0 0 0-16,0-9-5 16,-3-3 1-16,0-7-16 15,-4 1-6-15,0-4-20 16,-4-3-9-16,1-3-14 15,-4-7-7-15,0-2-56 16,0-10-23-16,0 0 33 16</inkml:trace>
  <inkml:trace contextRef="#ctx0" brushRef="#br1" timeOffset="114471.44">22545 9039 376 0,'-10'0'140'0,"10"0"-109"0,0-4 13 0,0 4-1 16,3-3-5-16,-3 3 2 16,14-6-3-16,-3 0 0 15,24-7-20-15,-10 0-4 0,21-5-1 0,-3 5-7 16,3-3-3-16,-7 4-1 16,7-4-1-16,-7 3 0 15,14-3 0-15,-10 4-25 16,10-1-8-16,-7 4-25 15,4-1-9-15,-15 4-17 16,8 0-7-16,-15 3-64 16</inkml:trace>
  <inkml:trace contextRef="#ctx0" brushRef="#br1" timeOffset="114875.65">23453 8238 396 0,'-4'-3'148'0,"4"3"-115"0,0 0 17 0,0 0-1 15,0 0-14-15,0 0-1 16,0 10-2-16,0-4 0 16,4 25-17-16,-1-2 2 0,4 31 1 15,0-10-4-15,4 29 2 16,-4-16-7-16,7 41-3 0,-3-22-6 16,7 3 0-1,-1-16 0-15,-2 4 2 0,-1-14-1 16,3 4-1-16,-2-12-8 15,-1-4-5-15,0-9-22 16,4-7-10-16,-11-2-25 16,7-13-11-16,-3-4-18 15,10-12-6-15,-10 0-47 16</inkml:trace>
  <inkml:trace contextRef="#ctx0" brushRef="#br1" timeOffset="115445.04">24321 8616 324 0,'-7'-3'121'0,"7"3"-95"0,0 3 14 16,0-3-3-16,0 0-5 15,0 0 1-15,0 4-1 16,0-4 2-16,4 3-18 15,-1-3 4-15,8 3 3 0,-1 0-3 16,1 0-2-16,3 0-8 0,4 0-4 16,0 1-3-16,14-4 0 15,-8 0 0-15,12 0 1 16,-4 0-2-16,3 0-2 16,-3 0-8-16,-4 0-5 15,-3 0-33-15,-7 0-13 16,3 0-22-16,-14 0-10 15,4 0-71 1</inkml:trace>
  <inkml:trace contextRef="#ctx0" brushRef="#br1" timeOffset="115705.61">24374 8950 392 0,'4'10'145'0,"-4"-10"-112"0,7 3 16 16,-7-3 0-16,3 0-14 16,5 0-3-16,-1 0-12 15,0 0-2-15,14 0-11 16,-3 0-4-16,17-3 0 0,-3 3-2 16,11 0-1-16,-8 0-21 15,8 0-11-15,-8 0-22 16,4 0-8-16,-7 0-27 15,10-6-11-15,-6 2-43 16</inkml:trace>
  <inkml:trace contextRef="#ctx0" brushRef="#br1" timeOffset="116440.75">25583 7989 340 0,'-14'-15'129'0,"14"15"-100"0,-11-7 20 15,11 7 4-15,0 0-9 16,-7-3-1-16,4 3-7 15,-1-3-2-15,4 3-19 16,0 0 2-16,0 0 3 0,0-3-11 16,7-3-2-16,11-4-3 15,10 1 2-15,11-1 1 0,-3 1 3 16,3 3-3-16,-4 2-2 16,-3 1 0-16,0 3-1 15,-4 7 0-15,-7 2 0 16,-6 10 6-16,-5 12 4 15,-6 7-5-15,-8 3-3 16,-6 3-3-16,-8 0-3 16,-3 1 1-16,-4 2 1 15,-4 3-1-15,12-18 2 16,3-7-2-16,7-3-1 16,-8-3 1-16,12 0-1 15,-1-4 0-15,11 1 2 16,0-3-1-16,11-7-1 0,-4 0 1 15,8-6 1 1,-5 0-1-16,15-3 2 0,18-6-2 16,-1 3 2-16,-6-1-9 15,-4 1-1-15,-7 0-12 16,-7 2-5-16,-8 1-14 16,-2 0-4-16,-5 0-12 15,-3 3-4-15,-3 0-26 16,-8 3-12-16,-3 7-72 15</inkml:trace>
  <inkml:trace contextRef="#ctx0" brushRef="#br1" timeOffset="116765.94">25413 8761 348 0,'-7'-3'132'0,"7"3"-103"0,0-3 21 0,0 0 1 15,3 0-6-15,1 3 3 16,6-3-7-16,19-4-1 16,3 1-22-16,14 0-2 0,7-1-1 15,4-2-4-15,-1-4-1 0,15 1-6 16,14-4-1-1,8-3-1-15,-5-3 1 16,-20 0-9-16,-5 3-1 0,-6 6-25 16,-7 4-9-16,-8 3-23 15,-17 6-10-15,-4 0-11 16,-3 9-5-16,-4 4-60 16</inkml:trace>
  <inkml:trace contextRef="#ctx0" brushRef="#br1" timeOffset="117337.34">25771 8925 344 0,'-11'-16'129'0,"8"13"-100"0,3-6 22 0,0 6 3 15,3-4-12-15,4-2-2 16,4-1-5-16,7 1-2 16,-4 0-18-16,7 2 0 0,7 1-1 15,4 6-1-15,4 6 0 16,-1 10 1-16,-10 0 2 16,-4-4-1-16,-3 17 1 15,-4-7-4-15,-7 6 0 16,-3 0-7-16,-8-2-1 15,1-4-2-15,-8 0-2 16,4-6 3-16,0-1 2 16,0-2-7-16,0-4 0 0,3 1-7 15,1-4-1-15,-1 0-2 16,8 4 0-16,-1-4 7 16,19 4 4-16,-5-4 2 15,15 6-1-15,11 7-2 16,-4 3 1-16,-7 4 1 15,-8-1 0-15,-2 0 4 16,-12-3 5-16,-3-3 4 16,-7 9 4-16,0-6-5 15,-14 7-2-15,4-7-3 16,-22 3-2-16,7-3-3 16,-18-3-2-16,11-3-8 0,-7-7-5 15,8 1-18-15,-5-10-7 16,8 0-22-16,3-4-8 15,4 1-27-15,10-6-12 16,0 3-69 0</inkml:trace>
  <inkml:trace contextRef="#ctx0" brushRef="#br1" timeOffset="117774.67">26965 7882 332 0,'-7'-41'126'0,"11"29"-98"0,-1-1 36 15,-3 10 10-15,0 0-16 16,-3 0-4-16,-1 3-24 16,-10 6-11-16,0 13-11 15,0 19-4-15,3 12 2 0,-7 10 1 16,4 6 1-16,0 16 2 0,0 28 4 16,0 1-2-16,0 8 3 15,3 23-4 1,7-38-1-16,1-22-4 0,6 19-1 15,8 22-3-15,3-19-2 16,15-16-2-16,6-16 1 16,7-18-10-16,5-16-5 15,-1-16-28-15,0-16-9 16,0-12-34-16,-4-13-12 16,4-6-89-1</inkml:trace>
  <inkml:trace contextRef="#ctx0" brushRef="#br1" timeOffset="118133.85">27759 8188 400 0,'0'-19'148'0,"0"16"-115"0,0 0 22 16,0 3 2-16,0 0-20 15,-3 6-6-15,-4 7-14 0,-4 6-6 16,-3 12-6-16,-7 16-4 16,-8 19 2-16,-6 4 0 0,-4-1 3 15,0 0-5-15,0 7-1 16,7 6 0-16,11-22 2 15,3-13-6 1,0 3 1-16,1 7-19 0,9-22-6 16,-2-4-20-16,3-9-8 15,0-3-23-15,3-3-8 16,-3-3-68 0</inkml:trace>
  <inkml:trace contextRef="#ctx0" brushRef="#br1" timeOffset="118419.37">27320 8361 388 0,'-4'-22'145'0,"4"13"-112"16,0-1 23-16,0 10 3 0,0 0-24 15,0 0-5-15,4 7-5 16,3 5 1-16,0 17-14 15,7 15-2-15,4 6 0 0,7 0-2 16,10 1 1-16,4 6-8 16,7 9 0-16,0 9-1 15,-3-5 2-15,-8-7-10 16,1-10-2-16,-8-2-33 16,-3-14-11-16,-4-5-33 15,4-10-10-15,7-9-80 16</inkml:trace>
  <inkml:trace contextRef="#ctx0" brushRef="#br1" timeOffset="118650.45">27859 8642 412 0,'0'3'154'0,"0"0"-120"0,7 3 1 0,-4-3-7 15,4 1-20-15,8 2-2 16,9 0-2-16,12-3 0 16,6 0-2-16,8-3-4 0,-8 0-1 15,1-3-27-15,3 0-10 16,7-3-26-16,0-4-11 0,4 1-72 16</inkml:trace>
  <inkml:trace contextRef="#ctx0" brushRef="#br1" timeOffset="119141.45">28451 8248 324 0,'-8'-6'123'0,"8"6"-95"0,4-4 20 0,0 1 3 16,10 0-6-16,0-6 0 16,11 2-9-16,7 1-5 15,3 3-17-15,-7 3 2 0,1 3 4 16,-1 3 0-16,1 10 3 15,-5 3-2-15,-2 16 2 16,-8 15-7-16,-4 10 1 16,-10 0-8-16,-7-4-1 15,0 1-4-15,0-3-3 0,0-7 2 16,0-6 0-16,0-6-1 16,3-7-2-16,1-3-2 15,3-3-1-15,3-3-1 16,4-3 3-16,4-4 0 15,3-2 3-15,7-1-6 16,8-2-1-16,6-1-14 16,4-3-5-16,4-3-20 15,-1-3-10-15,1-3-26 16,-11-4-10-16,7 1-100 16</inkml:trace>
  <inkml:trace contextRef="#ctx0" brushRef="#br1" timeOffset="119499.32">29028 8043 392 0,'-7'-31'145'0,"11"27"-112"0,-1 1 16 0,1 3 0 15,3 0-7-15,11 3-1 16,-1 7-7-16,8 6-1 16,0 12-19-16,3 10-1 0,-3 12-2 15,4 35 0-15,-5 10 1 0,5-4-2 16,-4-3 1-16,-4 7-2 16,-7 2 0-16,-3-5-5 15,-4-17-1-15,-7-8-1 16,-7-11 1-16,0-12-18 15,-4-6-4-15,0-9-24 16,1-7-8-16,3-3-28 16,-4-7-13-16,4-6-52 15,10-6-21-15,12-9 33 16</inkml:trace>
  <inkml:trace contextRef="#ctx0" brushRef="#br1" timeOffset="120009.47">30159 8260 336 0,'0'-12'126'16,"-3"9"-98"-16,3-4 28 0,0 7 4 0,0 0-8 15,-8 0 1-15,8 0-16 16,0 0-8-16,0 0-12 16,0 13-10-16,0 12 0 15,8 16-1-15,-8 19 2 16,3 3 0-16,4-3 2 16,4-7 4-16,3-5-6 15,11-11 0-15,14-8 2 16,21-10 4-16,7-16 3 15,8-19 2-15,20-28-8 16,12-25-4-16,-1-4-7 0,-10-6 0 16,0-12-29-1,6-13-10-15,-2 10-65 0,-8 15-27 16,-4 16-82 0</inkml:trace>
  <inkml:trace contextRef="#ctx0" brushRef="#br1" timeOffset="121917.01">22333 11250 260 0,'0'-12'96'0,"0"12"-75"0,-15-10 23 0,15 10 5 16,-3 0-6-16,-1 0-1 15,-3 0-6-15,4 0-2 16,-1 0-19-16,1 0 2 0,-1 0 1 0,1 0-2 16,3 0 1-1,0 0-7-15,0 0-2 16,0 0-4-16,0 0-1 16,0 0-1-16,0 0-2 15,0 0 1-15,0 0-1 16,0 0 4-16,3 0 2 0,1 0 2 15,6 3 0-15,-3 0 0 16,15 10 0-16,-12-4 0 16,12 10 2-16,-1-3-1 15,-3 9 2-15,-1-3-2 16,8 7 0-16,-4-7-3 16,11 3 1-16,-7-3-4 15,7 0-2-15,-4-3 0 16,1-3 1-16,-5-4-1 15,-2 1-1-15,-5 0 1 16,1-4 1-16,0-3-1 16,-7 1-1-16,-1-1-13 15,-3-3-4-15,0 0-26 16,-3 0-11-16,-1 1-22 0,1-1-10 16,0 0-44-16,3-3-17 15,-4 0 27 1</inkml:trace>
  <inkml:trace contextRef="#ctx0" brushRef="#br1" timeOffset="122967.29">22882 11171 292 0,'-4'-6'110'0,"4"6"-86"0,-3-3 16 0,3 3 2 15,0 0-8-15,0 0 1 16,0 0-16-16,0 0-6 16,0 0-8-16,0 0 7 0,-4 16 7 15,4-4 1-15,0 36 3 16,0-7-4-16,-7 22 0 0,4-10-1 15,-11 45-2-15,3-19-6 16,-7 18-4 0,4-18-1-16,-4 9-1 0,4-15 0 15,4 9 0-15,2-13-5 16,1-6 1-16,4-10-2 16,3-5 0-16,0-11 2 15,0-5 2-15,0-7-23 16,0-3-8-16,0-3-30 15,0-9-13-15,0-1-34 16,10-22-16-16,-2 4-14 16</inkml:trace>
  <inkml:trace contextRef="#ctx0" brushRef="#br1" timeOffset="123352.07">23205 11244 356 0,'-8'-28'132'0,"8"28"-103"0,0-13 18 0,0 13 1 16,-3 0-13-16,3 0-3 0,0 0-16 15,0 0-5-15,3 6-7 16,5 1 10-16,-5 33 6 0,4-11-4 16,7 21-1-1,-3-9-5-15,0 13 1 0,-1-10-6 16,1 25-3-16,0-15-1 16,-1 12-1-16,1-13-5 15,-1-2 1-15,-2-10-25 16,2-3-10-16,-3-10-27 15,0-3-8-15,-3-3-51 16,3-12-21-16,0-1 21 16</inkml:trace>
  <inkml:trace contextRef="#ctx0" brushRef="#br1" timeOffset="123556.74">23073 11698 312 0,'-10'-4'118'0,"10"4"-92"0,10-6 26 0,-10 6 5 15,8-6-9-15,2 3 1 16,19-4-12-16,-8 1-5 16,18-3-18-16,-7 2-7 0,7 1-2 15,-7 0-3-15,7-4-2 16,-8 4-17-16,16 0-6 16,-5-1-22-16,11-2-7 15,-7 3-18-15,7-10-7 16,-6 3-73-1</inkml:trace>
  <inkml:trace contextRef="#ctx0" brushRef="#br1" timeOffset="124019.64">23864 11134 324 0,'-7'-10'121'0,"7"10"-95"0,-4-3 25 0,4 3 2 16,0 0-17-16,0 0-4 15,0 3-1-15,0 0 3 16,4 13-19-16,-1-3-2 0,4 28-1 16,1-7 4-16,-1 29 2 15,3-15-7-15,-6 18-4 16,-1-13-2-16,1 29 1 15,-1-16-5-15,5 10-3 16,-1-16-4-16,0 0-1 0,-4-13-23 16,4-3-8-16,0-9-18 15,0-7-7-15,1-3-13 16,6-9-4-16,-4-7-65 16</inkml:trace>
  <inkml:trace contextRef="#ctx0" brushRef="#br1" timeOffset="124411.23">24438 11291 328 0,'-7'0'123'0,"7"0"-95"0,-4 3 9 0,4-3-2 15,0 0-7-15,0 0 1 16,0 0 3-16,0 0 5 15,8-3-20-15,-1 0-1 0,14-3-1 16,-3-1-2-16,14 1 2 0,-4 0-8 16,11 3-4-16,-7-1-11 15,3 4-5-15,-6 0-29 16,-1 4-10-16,-3-1-28 16,-4 3-10-16,-3-3-64 15</inkml:trace>
  <inkml:trace contextRef="#ctx0" brushRef="#br1" timeOffset="124637.92">24459 11616 356 0,'-3'6'134'0,"3"-6"-104"0,7 3 16 0,-7-3-1 15,11 0-12-15,-11 0 0 16,21-3-16-16,-3 0-5 15,21 0-8-15,-8-1-5 0,19-2-2 16,-15 0-23-16,8-4-10 16,-8 4-17-16,15-3-4 15,-7 2-43-15,17-8-15 16,-10 2-4 0</inkml:trace>
  <inkml:trace contextRef="#ctx0" brushRef="#br1" timeOffset="125294.36">25438 10620 280 0,'-4'-13'104'0,"4"13"-81"0,0-9 18 0,0 9 2 16,0-3-3-16,0 0 3 15,0-4-4-15,0 4-2 16,0-6-20-1,0 3 3-15,11-10 3 0,-4 3-6 0,21-9 1 16,-3 3-5-16,21-3 2 16,14 3-2-16,-17 13 0 15,-8 0-5-15,-3 15 0 16,-3-3 6-16,-1 16 3 16,-7-3 0-16,-7 10 0 15,-3-7-7-15,-11 19-4 16,0-10-3-16,-11 23-3 0,1-10 3 15,-15 9 0 1,4-8-1-16,-1-4-2 16,5-7-2-16,-1-5 1 15,7-4-1-15,1-3 0 16,3-3 0-16,7-4-2 0,0-2 3 16,17 0 2-16,-10-4 0 15,15-3 2-15,-5-2-4 16,8-1 0-16,-4-3 1 15,11 0 0-15,-7 0 0 16,4 0 2-16,-8 0-12 16,0 0-6-16,-3 0-18 15,-4 0-8-15,0 0-5 16,-3 0-1-16,-4 0 0 0,0 0 2 16,-7 0-20-1,0-3-8-15,0-1-73 16</inkml:trace>
  <inkml:trace contextRef="#ctx0" brushRef="#br1" timeOffset="125654.73">25409 11338 292 0,'-10'32'110'0,"10"-32"-86"0,-11 19 22 0,8-16 6 0,3 0-21 16,0-3-5-16,0 3 12 15,0 0 8-15,14-9-24 16,-4 0 6-16,33-13 2 0,-11 3-5 16,28-3 0-16,-14 3-10 15,11-2-2-15,-11 2-7 16,21 3-4-16,-14 1-1 15,18 2 1-15,-14 4-6 16,3-4 1-16,-10 4-19 16,-4 0-6-16,-4 3-18 15,-13-4-9-15,-1 4-10 16,-3 0-5-16,-4 0-76 16,1 3-54-1,-5 0 84-15</inkml:trace>
  <inkml:trace contextRef="#ctx0" brushRef="#br1" timeOffset="126267.97">25728 11606 364 0,'-10'0'134'0,"10"0"-104"0,3-6 14 0,-3 6-2 16,4-3-4-16,-1 0 4 0,12-7-8 15,-8 4-1-15,10-10-18 16,-3 3-5-16,15-2 1 0,-4 2-5 16,14 7-1-16,-7-1 2 15,7 7 2-15,-4 0 5 16,-10 10 1-16,-4-4 3 15,-10 7 3-15,-1-1-9 16,-13 7-2-16,-1-3-4 16,-10 3 1-16,3-3-6 15,-3 3-1-15,0-4-2 16,7 1 0-16,-7-3-5 16,7-1 0-16,0-2-4 0,7 2 0 15,0-2 3 1,10 6 3-16,-3-4 5 15,18 10 2-15,-4-3-3 16,11 6-1-16,-7-6 1 0,4 3 2 16,-5-3-2-16,-2 0 0 15,-5-3 7-15,-3 3 6 16,1-3 0-16,-22-1 1 16,7 1-3-16,-22 3 1 15,1-3-6-15,-18 3-3 16,7-4-4-16,-7 1-1 15,0 0-12-15,-7-7-5 16,7-2-16-16,-3-4-5 16,6 0-22-16,11-3-10 15,4 0-5-15,14-6 0 0,3 2 10 16,11-8 7-16,1 2-65 16</inkml:trace>
  <inkml:trace contextRef="#ctx0" brushRef="#br1" timeOffset="126853.79">26863 11112 288 0,'14'-26'110'0,"-14"26"-86"0,17-15 22 0,-17 15 4 0,4-7-3 16,3 1 2-16,-7 3-1 15,4 0 2-15,-1 0-27 16,1-1 5-16,-4 4 0 0,0 7-7 15,-4 2-1-15,1-3-8 16,-8 13 0-16,4-3-5 16,-7 25-2-16,-4 22-2 15,4-9-3-15,0-13 1 16,-8 9-1-16,5-6-3 16,-8 3 2-16,4-9-6 15,-4 3-3-15,4-6-16 16,-1-4-9-16,5-2-10 15,-1-7-2-15,4-3-6 16,3-4-2-16,0-2-24 0,11-13-10 16,0 0-50-1</inkml:trace>
  <inkml:trace contextRef="#ctx0" brushRef="#br1" timeOffset="127142.19">26575 11011 420 0,'-7'-10'159'0,"7"10"-124"0,0 0 11 0,0 0-4 0,0 0-17 16,4 7-3-16,7 5-1 16,3 7-1-16,3 6-11 15,5 10-5-15,-1 19-1 0,4 12-2 16,-7-10 2-16,-4-12-2 15,7 10-1-15,-3-13 1 16,10 3-1-16,-3-9-20 16,10-1-9-16,-6-5-23 15,10-4-9-15,-7-3-26 16,7-6-7-16,-8-4-60 16</inkml:trace>
  <inkml:trace contextRef="#ctx0" brushRef="#br1" timeOffset="127493.77">27313 11408 360 0,'-4'3'134'0,"4"-3"-104"0,4 3 20 0,-4-3 2 0,3 3-9 16,1 0 1-16,14-3-13 16,-1 0-7-1,19 3-13-15,-4 1-5 0,14 2-2 0,-7-3-5 16,3 0 1-16,-6 0-27 15,-1 0-9-15,-3 1-26 16,3-8-9-16,1 1-68 16,6-12-72-1,22-7 70-15</inkml:trace>
  <inkml:trace contextRef="#ctx0" brushRef="#br1" timeOffset="128237.28">28327 10661 220 0,'7'-19'82'0,"-7"7"-64"0,3-4 18 0,-3 9 4 16,4-2 1-16,-1 0 5 16,1-1-1-1,-4 4 0-15,0 0-25 16,0 2 4-16,0 1 3 0,0 3-9 0,3 0 0 16,4 7-6-16,-7 5 0 15,4 4-1-15,-1 6 3 16,1 6-5-16,-4 7-1 15,0 6-4-15,0 3-1 16,0 0 1-16,0-6 0 16,4-3 0-16,-1-7 2 15,4-3-1-15,7-6 0 16,8-3 3-16,6-7 5 16,7-2-3-16,1-4 2 15,-1-3-7-15,1-3-1 0,-1-4-4 16,-10 1-1-16,0 0-1 15,-4-1 0-15,0 1-27 16,-3 0-10-16,3-1-21 16,-3-2-5-16,0-4-11 15,0 1-5-15</inkml:trace>
  <inkml:trace contextRef="#ctx0" brushRef="#br1" timeOffset="128597.69">28791 10560 352 0,'-7'-6'132'0,"3"6"-103"0,1 0 23 0,3 0 2 15,0 0-12-15,0 0 1 16,0 0-25-16,-4 9-10 15,4 7-6-15,-3 6 6 0,3 7 5 16,0 8-2-16,0 23 1 16,0 10-3-16,0-1 0 15,3-3-5-15,1-3-3 16,-1 0 2-16,1-13 0 16,-1-9-1-16,4 13-2 15,8 12-2-15,-8-12-1 16,3-10-20-16,-3-19-10 15,-3-3-21-15,-1-3-6 0,1-3-10 16,-4-4-2-16,0-2-81 16</inkml:trace>
  <inkml:trace contextRef="#ctx0" brushRef="#br1" timeOffset="128971.14">28266 11565 372 0,'0'-3'140'0,"-3"6"-109"0,6 0 9 0,-3-3-2 15,4 0-7-15,6-3 4 16,1 0-6-16,17 0-1 16,15 0-15-16,17 0 3 0,4-7 2 15,0 1-8-15,14-4-1 16,14-3-5-16,4-3-1 16,-8 1-1-16,-10-5-2 15,0-2-6-15,-7-3-1 16,-4 3-26-16,-6 3-8 15,-12 6-25-15,-13 3-9 0,-18 20-237 32,-11 5 154-32</inkml:trace>
  <inkml:trace contextRef="#ctx0" brushRef="#br1" timeOffset="129631.55">28550 11928 356 0,'0'-4'132'0,"0"4"-103"0,10-15 21 0,-10 15 3 15,11-10-9-15,-7 1-1 16,10-10-9-16,7-6-1 16,4-1-19-16,3-2-1 0,11 3 0 15,4 3-1-15,13 3 1 16,8 6-3-16,-3 7-1 16,-8 6-1-16,-11 3 0 15,-3 3 4-15,-10 4 3 16,-12 9 3-16,-6 6 1 0,-11 13-10 15,-18 3-3 1,-14 0-2-16,-10-3 0 0,-1-7-5 16,8-3 1-16,3-2 2 15,7-8 1-15,7-5-4 16,8 0-1-16,-4-4-6 16,14 1-2-16,7-1 0 15,7-3 4-15,7 1 3 16,7 2 2-16,8 4 3 15,3 2 3-15,0 7-2 16,0 4-2-16,-7 5 0 16,-4 4-1-16,-7 0 4 15,-3-4 2-15,-7-3 6 16,-4 1 3-16,-4-4-4 0,-3 0-1 16,-14-3-4-16,-11 0-1 15,-24-3-6-15,-19 0 1 16,5 0 0-16,6-3 0 15,-14-4-7-15,18-2 0 16,7-4-10-16,-11 0-2 16,11 1-25-16,3-4-12 15,1 0-45-15,17-3-21 16,18-6-83 0</inkml:trace>
  <inkml:trace contextRef="#ctx0" brushRef="#br2" timeOffset="135172.49">23474 12791 288 0,'-4'-10'110'0,"4"10"-86"0,4-15 29 0,-4 15 6 16,0-4-9-16,0 1-2 15,0 0-10-15,0 0-3 16,4 0-20-16,-1-4 2 0,4 7 3 16,0 0-5-16,11 7 2 15,-4-4-4-15,15-6 0 16,-5 3-1-16,15-10 0 0,-3 4-4 15,-1-3 0-15,-3-1-5 16,0 1-2 0,0 2 2-16,-11 1 0 0,0 0-6 15,-3 3-2-15,-4-1-18 16,1 1-5-16,-5 0-28 16,-3 0-11-16,0 3-31 15,4-3-14-15,-4 0-47 16</inkml:trace>
  <inkml:trace contextRef="#ctx0" brushRef="#br2" timeOffset="135489.32">24009 12312 384 0,'-7'-25'145'0,"7"25"-112"0,-3-13 19 0,3 13 2 16,-8 0-8-16,8 0 0 16,0 0-21-16,0 0-8 15,0 19-10-15,0-3-1 0,0 18 1 16,0-5 1-16,8 12 2 16,-8-10-3-16,0 20 1 15,3-10-7-15,4 22-1 16,0-10 0-16,4 7 2 15,-4-6-19-15,4-7-6 16,-4-6-15-16,0-7-6 16,0-5-23-16,4-7-7 0,-11-3-51 15,7-10-23-15</inkml:trace>
  <inkml:trace contextRef="#ctx0" brushRef="#br2" timeOffset="135806.45">23609 13109 368 0,'0'0'140'0,"0"0"-109"0,7 0 18 0,-7 0 2 16,14 0-14-16,-3 0-1 15,24-6-1-15,-3 2 3 16,7-5-21-16,0 0-5 0,21-4-1 16,-10 4 2-16,38-7 2 15,-20 3-8-15,10-6-2 16,-14 3-5-16,24-2-1 16,-17 2-34-16,11 0-17 15,-15 3-37-15,4 4-15 16,-11 3-83-1</inkml:trace>
  <inkml:trace contextRef="#ctx0" brushRef="#br2" timeOffset="137426.04">28213 13153 384 0,'0'0'145'0,"0"0"-112"0,-3 0 5 0,3 0-2 16,0 0-7-16,0 0 3 15,3 3-6-15,1 0-4 16,6-3-12-16,-6 0-2 0,14 0 2 16,-4 0-4-16,18-3-1 15,-4 3 0-15,18 0-1 16,-11 0-11-16,8 0-3 0,-8 0-28 16,1 3-11-16,-11 0-27 15,3 1-12-15,-3-4-79 16</inkml:trace>
  <inkml:trace contextRef="#ctx0" brushRef="#br2" timeOffset="137769.76">28801 12999 364 0,'-3'-7'134'0,"3"7"-104"0,-4 0 25 0,4 0 3 15,0 0-10-15,0 0 1 16,0 0-14-16,0 0-6 16,0 3-17-16,0 1 1 0,0 8 3 15,0-2-6-15,4 9-1 16,-1-4-7-16,5 23-2 15,-1-6 0-15,3 15 2 16,-3-6-3-16,4 3-2 16,0-6-16-16,-1-4-7 15,-3-5-23-15,0-1-6 16,1-6-26-16,-8-3-9 16,0-3-82-16</inkml:trace>
  <inkml:trace contextRef="#ctx0" brushRef="#br2" timeOffset="138096.13">28263 13651 388 0,'3'-3'145'0,"-3"3"-112"0,14-10 16 0,-14 10 3 16,15-6-12-16,-5 3 1 15,36-4-14-15,-10 1-5 16,24-3-12-16,-10 2-2 0,28-2 2 16,-15 3-6-16,33-4-2 15,-18 1-6-15,4-1-2 16,-19 4-26-16,15 0-11 15,-14-1-31-15,0 1-13 16,-14 0-97 0</inkml:trace>
  <inkml:trace contextRef="#ctx0" brushRef="#br2" timeOffset="138880.97">24112 10847 272 0,'-4'-32'101'0,"4"32"-78"0,0-18 17 0,0 14 3 16,0 1-3-16,0 0 0 16,0 0 7-16,0 0 3 15,-3 9-16-15,-8 41-8 16,4-6-7-16,-11 54-2 16,4-23-3-16,-11 83 1 15,8-36-6-15,-12 92-3 16,5-53-3-16,-19 69 0 15,11-54-2-15,-10 38 2 16,13-53-4-16,1 15-2 16,3-38-27-16,14-24-10 15,4-26-42-15,11-41-15 16,-1-6-81 0</inkml:trace>
  <inkml:trace contextRef="#ctx0" brushRef="#br2" timeOffset="139554.9">23478 15361 344 0,'-8'-28'129'0,"8"28"-100"0,-10-38 22 16,6 35 5-16,4-6-10 16,0 2 0-16,0 1-15 15,0 3-4-15,4 9-16 16,-1 1 11-16,8 18 7 0,-4-3-6 16,18 16-4-16,-7-7-2 15,24 35 2-15,-6-12-7 16,17 12-2-16,-11-12-1 15,4-1-1-15,-3-9-2 16,-1 0-1-16,-6-9-6 16,3-7 1-16,-7-2 2 0,-4-8 1 15,-3-2-12-15,-7-3-7 16,-4-1-9-16,0-2-5 16,-3-1-25-16,-4-2-12 15,0-1-16-15,-4-6-4 16,1 0-95-1</inkml:trace>
  <inkml:trace contextRef="#ctx0" brushRef="#br2" timeOffset="139901.23">24087 15194 332 0,'0'0'126'0,"0"0"-98"16,0 4 25-16,0-4 7 0,-3 9-15 16,-1-3-4-16,1 26-1 15,3-7-1-15,0 22-21 16,0-9 3-16,3 57 0 0,1-20-5 16,3 42 1-16,-4-26-8 15,8 54-1-15,-8-35-4 16,5 51-1-16,-1-38-1 15,0 0-2-15,0-26 1 16,0-2-1-16,-4-23-7 16,1-5 0-16,0-14-19 15,-4-9-6-15,0-6-32 0,3-13-11 16,1-3-18-16,3-15-5 16,0-4-59-1</inkml:trace>
  <inkml:trace contextRef="#ctx0" brushRef="#br2" timeOffset="140324.6">24420 15695 392 0,'-7'-3'148'0,"7"3"-115"0,0 0 19 15,0 0 1-15,0 0-21 16,0 0-6-16,0 3-2 15,0-3-1-15,7 0-12 16,-7 0 2-16,18-9 3 0,-4 3-6 0,25-7-3 16,-3 4-4-1,10-1 0-15,-7 1-2 0,7 6-1 16,-14-1-10-16,3 4-6 16,-6 0-25-16,-1 7-9 15,-7-4-18-15,0 6-8 16,-3 1-99-1,0 6-50-15,-4-4 112 16</inkml:trace>
  <inkml:trace contextRef="#ctx0" brushRef="#br2" timeOffset="140552.46">24513 16023 420 0,'3'-3'156'0,"-3"3"-121"0,21 0 19 0,-17 0-1 0,10 0-26 16,0 0-7-16,18-3-10 16,-7 0-2-16,14-4-5 15,-7 4-2-15,7-3 0 0,-7 0-21 16,10-4-7-16,-6 4-24 16,10-4-10-16,-11 1-20 15,15-10-7-15,-15 6-61 16</inkml:trace>
  <inkml:trace contextRef="#ctx0" brushRef="#br2" timeOffset="141237.82">25356 15097 304 0,'-7'-6'112'0,"7"6"-87"0,-3-7 24 0,3 7 6 0,0-3-11 16,-8 0-4-16,8 0-9 16,0 0-5-16,0-4-14 15,0 1 1-15,8-7 1 0,-8 4 4 16,10-7 1-16,-3 4-2 16,18-10 0-16,-7 6-5 15,21-6 0-15,-7 6-3 16,10 0 0-16,-3 4-5 15,-7 5-1-15,0 1 5 0,-4 12 3 16,-3 1-2 0,-7 12 2-16,-4-4-4 0,-14 17 1 15,0-4-5 1,-18 35-2-16,-3-16 0 16,-7 10 1-16,6-10-3 0,1 1 0 15,7-11 1-15,-4-5 0 16,4-4-3-16,7-2 0 15,3-4 2-15,12-4 0 16,-5-2 3-16,18-6 1 16,-3-1 3-16,18-6 1 15,-8 0-3-15,7-3-3 16,-6 0 0-16,6-3 1 16,-7 0-1-16,4 0-1 15,-3 0-6-15,-4 0-4 16,-4 0-10-16,-3-1-2 15,-4 4-11-15,-4-3-2 0,1 3-25 16,-7 0-12-16,-1 0-27 16,-3-3-11-16,0 3-45 15</inkml:trace>
  <inkml:trace contextRef="#ctx0" brushRef="#br2" timeOffset="141614.28">25409 15784 416 0,'4'-7'156'0,"-4"7"-121"0,0-3 6 0,0 3-8 15,0 0-10-15,0 0 0 16,7 3 1-16,0-3 2 16,11 0-14-16,-1 0 4 0,26-6 2 15,-15 0-2-15,22-16 1 0,-7 6-7 16,10-6-2 0,-11 3-4-16,22-3-1 15,-14 3-1-15,10 3-2 16,-10 4-13-16,-4-1-6 15,-4 4-21-15,-10-1-8 16,-4 4-20-16,-3 0-8 16,-4 2-25-16,4 4-9 15,-11 0-31-15</inkml:trace>
  <inkml:trace contextRef="#ctx0" brushRef="#br2" timeOffset="142273.53">25725 15969 396 0,'-4'-9'148'0,"4"9"-115"0,4 0 8 0,-4 0-2 15,0 0-14-15,0 0-2 16,3 0-2-16,1 0-1 16,10-3-11-16,-3 0 3 0,6-4 4 15,-2 4 3-15,6-3 1 16,-3 3-7-16,6 0 0 16,-2 0 1-16,-1 6 3 15,-3-3 0-15,-4 6-1 16,-4 0-4-16,-6 13 0 15,0-3-7-15,-12 19-1 16,1-7-2-16,-3 10-2 16,3-7 1-16,0 1 1 15,3-7-3-15,-3-3-2 0,3-6 2 16,1 0 0-16,-1-4-2 16,4 1 2-16,0-4 1 15,7 1 0-15,4-4-5 16,7 0-1-16,-1 1 5 15,26-1 5-15,-15 0-2 16,15 4-1-16,-8-4 0 16,1 3-1-16,-8 1 0 15,-3 2 0-15,-4-2 6 16,0 6 6-16,-10-4-2 16,-4 4 2-16,-3 0-5 0,-11 3 1 15,0-4-5-15,-18 7-2 16,3-6 0-16,-17 9-1 15,8 1-7-15,-12-1 0 16,11-6-10-16,-7 0-4 16,7-4-16-16,4-2-6 15,3-4-28-15,4-9-12 16,7 0-14-16,3-19-4 16,7 4-66-1</inkml:trace>
  <inkml:trace contextRef="#ctx0" brushRef="#br2" timeOffset="142693.35">26838 15179 408 0,'0'-13'151'0,"0"13"-118"0,0 0 27 0,0 0 4 16,0 0-17-16,0 0-5 16,-4 16-18-16,1-4-5 15,-1 20-11-15,4-7 1 16,-7 16 4-16,4-6-1 0,-5 22 1 15,1-10-10-15,-3 28-1 16,-1-15-2-16,4 6 0 16,-7-12 0-16,3 3 0 15,1-10-5-15,-1-3 1 16,4-6-9-16,-7-4-2 16,3-5-10-16,0-4-4 15,1-3-24-15,-4-6-9 16,3-4-29-16,-3-12-12 15,0 0-64-15</inkml:trace>
  <inkml:trace contextRef="#ctx0" brushRef="#br2" timeOffset="143037.85">26402 15204 368 0,'-25'-19'137'0,"25"19"-106"0,0-13 30 16,-7 13 7-16,7 0-24 15,0 0-7-15,0 0-3 16,0 0 3-16,11 22-20 16,-1-6 2-16,19 22-1 0,-5-6-2 15,22 12 3-15,0-10-6 16,-3 26 0-16,-4-13-8 15,11 23-1-15,-18-14-2 0,14 4 1 16,-7-12 0-16,7-1 1 16,-11-3-9-16,4-6-2 15,-7-7-9-15,-4-2-3 16,-3-7-28-16,-4-3-9 16,-3-4-28-16,-7-2-13 15,-1-4-99 1</inkml:trace>
  <inkml:trace contextRef="#ctx0" brushRef="#br2" timeOffset="149628.41">27334 15424 320 0,'-7'7'121'0,"7"-7"-95"0,-4 0 18 0,4 0 0 16,0 0-9-16,0 0 0 15,0 0-9-15,0 0-2 16,0 0-13-1,0 0 7-15,0 0 2 0,0 0 1 0,7 0 2 16,1 0-4-16,13 0 0 16,0 0-1-16,15 0-2 15,-5 0-2-15,19-3-1 16,-7 3-5-16,-1-4 0 16,-6 1-3-16,6 3 2 15,-10 0-6-15,0 0-1 16,-7 0 2-16,-4 0 1 15,0 0-4-15,-7 0 1 16,-3 0-18-16,-4 3-5 16,0 1-31-16,-3-1-13 15,-1 0-26-15,1-6-10 0,-1 3-72 16</inkml:trace>
  <inkml:trace contextRef="#ctx0" brushRef="#br2" timeOffset="150468.41">28231 14539 320 0,'-4'-3'121'0,"4"3"-95"15,0 0 27-15,0 0 4 0,0 0-11 16,0 0-2-16,0 0-12 15,0 0-5-15,0 0-15 16,0 0 6-16,0 3 2 0,4 0 1 16,3 1-1-16,0-1-2 15,14 0-1-15,-3 0-5 16,21 0-2-16,-4 0-2 16,11 0 0-16,-3 1 0 15,7-1 0-15,-11-3-4 16,3 0-1-16,-6 0-1 15,3 0 1-15,-7 0 0 0,-1 3 3 16,-6-3-3-16,-4 3-2 16,-3-3 2-16,-4 0 2 15,1 0 2-15,-5 0 3 16,-3 0-5-16,0 0-1 16,0 0-2-16,-3 3 1 15,0 0-2-15,-8 10 2 16,0 0-4-16,-6 21 0 15,-1-5 3-15,1 15 1 16,-8-10-4-16,0 10-1 16,4-6 1-16,0 0 0 15,0-6-2-15,-1-1 2 16,5-6-4-16,6 0-1 0,-6-6-4 16,6 3-1-16,1-6-8 15,-1-3-2-15,0-4-20 16,1 1-7-16,3-1-25 15,-4 1-9-15,1-4-33 16,3 3-13-16,0-2-17 16</inkml:trace>
  <inkml:trace contextRef="#ctx0" brushRef="#br2" timeOffset="151024.16">28252 15384 316 0,'-3'6'121'0,"3"-6"-95"0,0 0 25 0,0 0 4 0,0 0-14 16,0 0-1-16,0 0-6 15,0 0-1-15,0 3-18 16,0-3 6-16,7 0 3 0,0 0-4 16,18 0 1-16,-4 0-6 15,28-3 1-15,-6 3-5 16,21-10 1-16,-18 4-3 16,32-3 2-16,-14 2-4 15,24-2-2-15,-17 3-2 16,4 2 0-16,-22 1-4 15,0 3 0-15,-11 0 1 16,1 3 2-16,-11 1-8 0,-4-1-1 16,-3 0-14-16,-7-3-4 15,-1 0-31-15,-6-6-14 16,0-1-40-16,-1 1-16 16,-6 0-41-1</inkml:trace>
  <inkml:trace contextRef="#ctx0" brushRef="#br2" timeOffset="152375.54">28497 15768 304 0,'-15'-6'112'0,"15"6"-87"0,-3-7 20 0,3 7 1 15,0 0 0-15,0 0 2 16,0 0-11-16,0 0-5 16,0 0-18-16,0 0 2 0,3-6 4 15,1 3-5-15,7-10 0 16,-1 4-3-16,15-7 0 16,-7 3-2-16,10 1-1 0,-7-1 1 15,8 1 1 1,-4 2 1-16,3 4 0 0,-7 0 2 15,4 2 2-15,-7 1-5 16,-1 3 1-16,-2 0-3 16,-1 3 2-16,-4 1-2 15,-2 8 0-15,-8-2-5 16,-8 9-1-16,5-4-1 16,-8 7-2-16,4-3 1 15,0 0-1-15,0 0 0 16,0-3 0-16,3-4-3 15,-3-2 2-15,4-1-1 16,-1-2 0-16,1-1-3 16,3 0 1-16,0 0 2 15,3 1 1-15,1-1 1 0,10 0 0 16,-3 1-7-16,17-1-3 16,-3 0 10-16,17 4 4 15,-10-4-4-15,11 7 1 16,-15-4 1-16,4 4 1 15,-4-1 1-15,1 4 0 16,-8-3 2-16,-7 2 1 16,0 1 1-16,-7 3 2 15,0-3-5-15,-14 6-1 16,4-3 0-16,-29 12 0 16,7-6-2-16,-24 7-2 15,10-7 1-15,-8 4-1 16,16-7-5-16,-16-4 1 0,16-2-9 15,-12-3-2-15,11-4-21 16,4-6-9-16,3 1-38 16,11-20-17-16,3 3-66 15,15-9-29-15,-1 3 52 16</inkml:trace>
  <inkml:trace contextRef="#ctx0" brushRef="#br2" timeOffset="155469.2">22882 14898 264 0,'-4'-15'101'0,"4"15"-78"0,-3-10 24 0,3 10 5 15,0 0-10-15,0 0 1 16,0 0-10-16,0 0 0 16,0 0-19-1,0 0-6-15,0 3-3 0,0 0-3 0,3 16 1 16,1-3 7-16,7 31 3 15,-1-9 5-15,8 57 3 16,-4-23-2-16,18 70-2 16,-14-32-7-16,17 60-2 15,-10-37 0-15,11 27 2 16,-12-40-5-16,8 44-3 16,-7-38-1-16,3-6 1 15,-6-26-1-15,2 4 2 16,-2-23-2-16,-8 1 2 15,0-16-2-15,0-3-1 16,-3-13 1-16,0-7-1 0,-4-5 0 16,0-4 0-16,0-3 0 15,0-2 2-15,-4-5-3 16,1 1 0-16,3-3 1 16,-7 0 2-16,4-4-3 15,-1 1-2-15,1-3 4 16,3-4 1-16,-4 0 0 15,8 0-2-15,-4-2 3 16,7-4 0-16,-3 0 1 16,10-4 0-16,0 1-2 15,15-6 1-15,-4 3 0 16,24-7 3-16,-9 0-1 0,6-6 2 16,-7 4-2-1,21-4 0-15,-14 3-1 0,32-3 0 16,-14 3-5-16,4 1 1 15,-15 2 0-15,25 4 0 16,-18-1 0-16,26 1 2 16,-15 2-3-16,-4 1 0 15,-10 3 1-15,17-7 0 16,-17 4 2-16,28-3 1 16,-17 2-1-16,10 1 1 15,-18 0-2-15,25-1-1 16,-17 4-2-16,28-3 1 15,-22 3 1-15,15 0 0 16,-22 0 0-16,40-7 2 0,-26 4-1 16,19-10 2-16,-22 3-2 15,46-9 2-15,-32 7-2 16,22-11-1-16,-26 8 1 16,51-11-1-16,-37 7-3 15,26-9 2-15,-36 9 1 16,54-10 2-16,-36 7-1 15,25-7-1-15,-33 10 1 16,44-6-1-16,-36 3 0 16,28 3 0-16,-35 6 0 15,39 0 0-15,-43 4 0 16,25 5 0-16,-24 1 0 16,27 3 2-16,-27 0-1 0,10 0-1 15,-25-1-2-15,39-2 1 16,-32 3 1-16,4-3 2 15,-21 3-1-15,10-1 2 16,-18 4-4-16,15 0 0 16,-18 0 1-16,7 4 0 15,-22-1 0-15,5 0 0 16,-12 0 0-16,-6-3 0 16,-8 0 0-16,-3 0 2 15,-7 0-1-15,-4 0 2 16,1 0-2-16,-12 0-1 15,4 0 1-15,-7 0 1 16,1 0-3-16,-1 0-2 0,0 0 2 16,-4 0 2-16,1 0 2 15,-1 0 1-15,1 0 0 16,-1-9 2-16,5 2-3 16,-8-24 0-16,0 5-3 15,-8-37-1-15,5 13 1 16,-11-63 0-16,0 24 0 15,-22-71 0-15,8 34-5 16,-22-82-1-16,11 53-2 16,-7-49 2-16,14 49 4 15,-3-24 1-15,6 43 1 16,1 10 0-16,-7-34 2 16,3 43 1-16,3 29-4 0,1 22 1 15,0 12 0-15,-1 7 0 16,1 3 0-16,-1 0 0 15,1 3 0-15,0 6 0 16,3 7 0-16,4 6 2 16,-1 6-1-16,5 6 2 15,-5 7-2-15,1 6-1 16,3 7 1-16,1 2-1 16,-1 4 0-16,0-3 0 15,1-1-3-15,-1 1 2 16,0-4 3-16,0 1 1 15,-3-1-1-15,-7 1-2 16,-11-1-2-16,-14 1 1 0,-11-1 3 16,0 1 1-16,4 2-1 15,-4-2-2-15,-11 2-2 16,-17 1 1-16,-7-1 3 16,7 1 3-16,0 0-2 15,-15-4-2-15,-13 4 0 16,14-4-1-16,6-3 0 15,-13-2 0-15,-11-1 0 16,14 0 2-16,7-3-1 16,-7 0 2-16,-14 0-4 15,4 6 0-15,13 4 1 16,-10 2 0-16,-17 4 2 16,10 6 1-16,-4 3-6 15,-24 4 0-15,3-1 1 16,7 7 1-16,-21-4 3 0,7-2 1 15,4-4-1-15,-22-3-2 16,14-6-2-16,-10-1 1 16,-11-5 1-16,18-4 2 15,-7 0-1-15,-7 1-1 16,25-1-2-16,3 0 1 16,-4 4 1-16,15-1 2 15,32 4-3-15,10-1 0 16,15 1-1-16,10-4 0 15,14 1 2-15,7-4 2 16,11-3-1-16,4 0 2 16,3-3-7-16,4 0 1 0,-1 0 3 15,1 0 2-15,0 0-3 16,-1 0 1-16,1 4-9 16,3-1-2-16,0 3 1 15,4 0 1-15,3 1-12 16,4 2-4-16,3 1-40 15,4 5-18-15,4 1-18 16,3 3-8-16,3 3-55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E45D2-CE70-4D9B-8FFA-0D2CA5243AA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28B92-F87C-44C1-89A4-89753E33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51E227C-4DD9-4642-A775-CF08187D8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329807-E3D1-4725-B0F5-B30C99606391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203806-AD3E-418C-9CD0-7B94B4217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80882C-7C50-45FE-9475-2CD695A57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51E227C-4DD9-4642-A775-CF08187D8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329807-E3D1-4725-B0F5-B30C99606391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203806-AD3E-418C-9CD0-7B94B4217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80882C-7C50-45FE-9475-2CD695A57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0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51E227C-4DD9-4642-A775-CF08187D8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329807-E3D1-4725-B0F5-B30C9960639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203806-AD3E-418C-9CD0-7B94B4217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80882C-7C50-45FE-9475-2CD695A57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1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51E227C-4DD9-4642-A775-CF08187D8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329807-E3D1-4725-B0F5-B30C99606391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203806-AD3E-418C-9CD0-7B94B4217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80882C-7C50-45FE-9475-2CD695A57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4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51E227C-4DD9-4642-A775-CF08187D8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329807-E3D1-4725-B0F5-B30C9960639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203806-AD3E-418C-9CD0-7B94B4217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80882C-7C50-45FE-9475-2CD695A57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8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51E227C-4DD9-4642-A775-CF08187D8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329807-E3D1-4725-B0F5-B30C99606391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203806-AD3E-418C-9CD0-7B94B4217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80882C-7C50-45FE-9475-2CD695A57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1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51E227C-4DD9-4642-A775-CF08187D8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329807-E3D1-4725-B0F5-B30C99606391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203806-AD3E-418C-9CD0-7B94B4217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80882C-7C50-45FE-9475-2CD695A57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67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51E227C-4DD9-4642-A775-CF08187D8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329807-E3D1-4725-B0F5-B30C9960639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203806-AD3E-418C-9CD0-7B94B4217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80882C-7C50-45FE-9475-2CD695A57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51E227C-4DD9-4642-A775-CF08187D8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329807-E3D1-4725-B0F5-B30C9960639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203806-AD3E-418C-9CD0-7B94B4217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880882C-7C50-45FE-9475-2CD695A57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6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76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5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2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5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5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0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79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customXml" Target="../ink/ink98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customXml" Target="../ink/ink9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customXml" Target="../ink/ink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3.png"/><Relationship Id="rId21" Type="http://schemas.openxmlformats.org/officeDocument/2006/relationships/image" Target="../media/image14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7.png"/><Relationship Id="rId50" Type="http://schemas.openxmlformats.org/officeDocument/2006/relationships/customXml" Target="../ink/ink25.xml"/><Relationship Id="rId55" Type="http://schemas.openxmlformats.org/officeDocument/2006/relationships/image" Target="../media/image31.png"/><Relationship Id="rId63" Type="http://schemas.openxmlformats.org/officeDocument/2006/relationships/image" Target="../media/image3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8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9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2.png"/><Relationship Id="rId40" Type="http://schemas.openxmlformats.org/officeDocument/2006/relationships/customXml" Target="../ink/ink20.xml"/><Relationship Id="rId45" Type="http://schemas.openxmlformats.org/officeDocument/2006/relationships/image" Target="../media/image26.png"/><Relationship Id="rId53" Type="http://schemas.openxmlformats.org/officeDocument/2006/relationships/image" Target="../media/image30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8.png"/><Relationship Id="rId57" Type="http://schemas.openxmlformats.org/officeDocument/2006/relationships/image" Target="../media/image32.png"/><Relationship Id="rId61" Type="http://schemas.openxmlformats.org/officeDocument/2006/relationships/image" Target="../media/image34.png"/><Relationship Id="rId10" Type="http://schemas.openxmlformats.org/officeDocument/2006/relationships/customXml" Target="../ink/ink5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6.png"/><Relationship Id="rId4" Type="http://schemas.openxmlformats.org/officeDocument/2006/relationships/customXml" Target="../ink/ink2.xml"/><Relationship Id="rId9" Type="http://schemas.openxmlformats.org/officeDocument/2006/relationships/image" Target="../media/image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7.png"/><Relationship Id="rId30" Type="http://schemas.openxmlformats.org/officeDocument/2006/relationships/customXml" Target="../ink/ink15.xml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8" Type="http://schemas.openxmlformats.org/officeDocument/2006/relationships/customXml" Target="../ink/ink4.xml"/><Relationship Id="rId51" Type="http://schemas.openxmlformats.org/officeDocument/2006/relationships/image" Target="../media/image29.png"/><Relationship Id="rId3" Type="http://schemas.openxmlformats.org/officeDocument/2006/relationships/image" Target="../media/image5.wmf"/><Relationship Id="rId12" Type="http://schemas.openxmlformats.org/officeDocument/2006/relationships/customXml" Target="../ink/ink6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3.png"/><Relationship Id="rId67" Type="http://schemas.openxmlformats.org/officeDocument/2006/relationships/image" Target="../media/image37.png"/><Relationship Id="rId20" Type="http://schemas.openxmlformats.org/officeDocument/2006/relationships/customXml" Target="../ink/ink10.xml"/><Relationship Id="rId41" Type="http://schemas.openxmlformats.org/officeDocument/2006/relationships/image" Target="../media/image24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9" Type="http://schemas.openxmlformats.org/officeDocument/2006/relationships/image" Target="../media/image55.png"/><Relationship Id="rId21" Type="http://schemas.openxmlformats.org/officeDocument/2006/relationships/image" Target="../media/image46.png"/><Relationship Id="rId34" Type="http://schemas.openxmlformats.org/officeDocument/2006/relationships/customXml" Target="../ink/ink49.xml"/><Relationship Id="rId42" Type="http://schemas.openxmlformats.org/officeDocument/2006/relationships/customXml" Target="../ink/ink53.xml"/><Relationship Id="rId47" Type="http://schemas.openxmlformats.org/officeDocument/2006/relationships/image" Target="../media/image59.png"/><Relationship Id="rId50" Type="http://schemas.openxmlformats.org/officeDocument/2006/relationships/customXml" Target="../ink/ink57.xml"/><Relationship Id="rId55" Type="http://schemas.openxmlformats.org/officeDocument/2006/relationships/image" Target="../media/image63.png"/><Relationship Id="rId63" Type="http://schemas.openxmlformats.org/officeDocument/2006/relationships/image" Target="../media/image67.png"/><Relationship Id="rId68" Type="http://schemas.openxmlformats.org/officeDocument/2006/relationships/customXml" Target="../ink/ink66.xml"/><Relationship Id="rId7" Type="http://schemas.openxmlformats.org/officeDocument/2006/relationships/image" Target="../media/image39.png"/><Relationship Id="rId71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40.xml"/><Relationship Id="rId29" Type="http://schemas.openxmlformats.org/officeDocument/2006/relationships/image" Target="../media/image50.png"/><Relationship Id="rId11" Type="http://schemas.openxmlformats.org/officeDocument/2006/relationships/image" Target="../media/image41.png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37" Type="http://schemas.openxmlformats.org/officeDocument/2006/relationships/image" Target="../media/image54.png"/><Relationship Id="rId40" Type="http://schemas.openxmlformats.org/officeDocument/2006/relationships/customXml" Target="../ink/ink52.xml"/><Relationship Id="rId45" Type="http://schemas.openxmlformats.org/officeDocument/2006/relationships/image" Target="../media/image58.png"/><Relationship Id="rId53" Type="http://schemas.openxmlformats.org/officeDocument/2006/relationships/image" Target="../media/image62.png"/><Relationship Id="rId58" Type="http://schemas.openxmlformats.org/officeDocument/2006/relationships/customXml" Target="../ink/ink61.xml"/><Relationship Id="rId66" Type="http://schemas.openxmlformats.org/officeDocument/2006/relationships/customXml" Target="../ink/ink65.xml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customXml" Target="../ink/ink46.xml"/><Relationship Id="rId36" Type="http://schemas.openxmlformats.org/officeDocument/2006/relationships/customXml" Target="../ink/ink50.xml"/><Relationship Id="rId49" Type="http://schemas.openxmlformats.org/officeDocument/2006/relationships/image" Target="../media/image60.png"/><Relationship Id="rId57" Type="http://schemas.openxmlformats.org/officeDocument/2006/relationships/image" Target="../media/image64.png"/><Relationship Id="rId61" Type="http://schemas.openxmlformats.org/officeDocument/2006/relationships/image" Target="../media/image66.png"/><Relationship Id="rId10" Type="http://schemas.openxmlformats.org/officeDocument/2006/relationships/customXml" Target="../ink/ink37.xml"/><Relationship Id="rId19" Type="http://schemas.openxmlformats.org/officeDocument/2006/relationships/image" Target="../media/image45.png"/><Relationship Id="rId31" Type="http://schemas.openxmlformats.org/officeDocument/2006/relationships/image" Target="../media/image51.png"/><Relationship Id="rId44" Type="http://schemas.openxmlformats.org/officeDocument/2006/relationships/customXml" Target="../ink/ink54.xml"/><Relationship Id="rId52" Type="http://schemas.openxmlformats.org/officeDocument/2006/relationships/customXml" Target="../ink/ink58.xml"/><Relationship Id="rId60" Type="http://schemas.openxmlformats.org/officeDocument/2006/relationships/customXml" Target="../ink/ink62.xml"/><Relationship Id="rId65" Type="http://schemas.openxmlformats.org/officeDocument/2006/relationships/image" Target="../media/image68.png"/><Relationship Id="rId73" Type="http://schemas.openxmlformats.org/officeDocument/2006/relationships/image" Target="../media/image72.png"/><Relationship Id="rId4" Type="http://schemas.openxmlformats.org/officeDocument/2006/relationships/customXml" Target="../ink/ink34.xml"/><Relationship Id="rId9" Type="http://schemas.openxmlformats.org/officeDocument/2006/relationships/image" Target="../media/image40.png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49.png"/><Relationship Id="rId30" Type="http://schemas.openxmlformats.org/officeDocument/2006/relationships/customXml" Target="../ink/ink47.xml"/><Relationship Id="rId35" Type="http://schemas.openxmlformats.org/officeDocument/2006/relationships/image" Target="../media/image53.png"/><Relationship Id="rId43" Type="http://schemas.openxmlformats.org/officeDocument/2006/relationships/image" Target="../media/image57.png"/><Relationship Id="rId48" Type="http://schemas.openxmlformats.org/officeDocument/2006/relationships/customXml" Target="../ink/ink56.xml"/><Relationship Id="rId56" Type="http://schemas.openxmlformats.org/officeDocument/2006/relationships/customXml" Target="../ink/ink60.xml"/><Relationship Id="rId64" Type="http://schemas.openxmlformats.org/officeDocument/2006/relationships/customXml" Target="../ink/ink64.xml"/><Relationship Id="rId69" Type="http://schemas.openxmlformats.org/officeDocument/2006/relationships/image" Target="../media/image70.png"/><Relationship Id="rId8" Type="http://schemas.openxmlformats.org/officeDocument/2006/relationships/customXml" Target="../ink/ink36.xml"/><Relationship Id="rId51" Type="http://schemas.openxmlformats.org/officeDocument/2006/relationships/image" Target="../media/image61.png"/><Relationship Id="rId72" Type="http://schemas.openxmlformats.org/officeDocument/2006/relationships/customXml" Target="../ink/ink68.xml"/><Relationship Id="rId3" Type="http://schemas.openxmlformats.org/officeDocument/2006/relationships/image" Target="../media/image5.wmf"/><Relationship Id="rId12" Type="http://schemas.openxmlformats.org/officeDocument/2006/relationships/customXml" Target="../ink/ink38.xml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33" Type="http://schemas.openxmlformats.org/officeDocument/2006/relationships/image" Target="../media/image52.png"/><Relationship Id="rId38" Type="http://schemas.openxmlformats.org/officeDocument/2006/relationships/customXml" Target="../ink/ink51.xml"/><Relationship Id="rId46" Type="http://schemas.openxmlformats.org/officeDocument/2006/relationships/customXml" Target="../ink/ink55.xml"/><Relationship Id="rId59" Type="http://schemas.openxmlformats.org/officeDocument/2006/relationships/image" Target="../media/image65.png"/><Relationship Id="rId67" Type="http://schemas.openxmlformats.org/officeDocument/2006/relationships/image" Target="../media/image69.png"/><Relationship Id="rId20" Type="http://schemas.openxmlformats.org/officeDocument/2006/relationships/customXml" Target="../ink/ink42.xml"/><Relationship Id="rId41" Type="http://schemas.openxmlformats.org/officeDocument/2006/relationships/image" Target="../media/image56.png"/><Relationship Id="rId54" Type="http://schemas.openxmlformats.org/officeDocument/2006/relationships/customXml" Target="../ink/ink59.xml"/><Relationship Id="rId62" Type="http://schemas.openxmlformats.org/officeDocument/2006/relationships/customXml" Target="../ink/ink63.xml"/><Relationship Id="rId70" Type="http://schemas.openxmlformats.org/officeDocument/2006/relationships/customXml" Target="../ink/ink6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customXml" Target="../ink/ink76.xml"/><Relationship Id="rId26" Type="http://schemas.openxmlformats.org/officeDocument/2006/relationships/customXml" Target="../ink/ink80.xml"/><Relationship Id="rId39" Type="http://schemas.openxmlformats.org/officeDocument/2006/relationships/image" Target="../media/image90.png"/><Relationship Id="rId21" Type="http://schemas.openxmlformats.org/officeDocument/2006/relationships/image" Target="../media/image81.png"/><Relationship Id="rId34" Type="http://schemas.openxmlformats.org/officeDocument/2006/relationships/customXml" Target="../ink/ink84.xml"/><Relationship Id="rId42" Type="http://schemas.openxmlformats.org/officeDocument/2006/relationships/customXml" Target="../ink/ink88.xml"/><Relationship Id="rId47" Type="http://schemas.openxmlformats.org/officeDocument/2006/relationships/image" Target="../media/image94.png"/><Relationship Id="rId50" Type="http://schemas.openxmlformats.org/officeDocument/2006/relationships/customXml" Target="../ink/ink92.xml"/><Relationship Id="rId55" Type="http://schemas.openxmlformats.org/officeDocument/2006/relationships/image" Target="../media/image98.png"/><Relationship Id="rId7" Type="http://schemas.openxmlformats.org/officeDocument/2006/relationships/image" Target="../media/image74.png"/><Relationship Id="rId12" Type="http://schemas.openxmlformats.org/officeDocument/2006/relationships/customXml" Target="../ink/ink73.xml"/><Relationship Id="rId17" Type="http://schemas.openxmlformats.org/officeDocument/2006/relationships/image" Target="../media/image79.png"/><Relationship Id="rId25" Type="http://schemas.openxmlformats.org/officeDocument/2006/relationships/image" Target="../media/image83.png"/><Relationship Id="rId33" Type="http://schemas.openxmlformats.org/officeDocument/2006/relationships/image" Target="../media/image87.png"/><Relationship Id="rId38" Type="http://schemas.openxmlformats.org/officeDocument/2006/relationships/customXml" Target="../ink/ink86.xml"/><Relationship Id="rId46" Type="http://schemas.openxmlformats.org/officeDocument/2006/relationships/customXml" Target="../ink/ink90.xml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5.xml"/><Relationship Id="rId20" Type="http://schemas.openxmlformats.org/officeDocument/2006/relationships/customXml" Target="../ink/ink77.xml"/><Relationship Id="rId29" Type="http://schemas.openxmlformats.org/officeDocument/2006/relationships/image" Target="../media/image85.png"/><Relationship Id="rId41" Type="http://schemas.openxmlformats.org/officeDocument/2006/relationships/image" Target="../media/image91.png"/><Relationship Id="rId54" Type="http://schemas.openxmlformats.org/officeDocument/2006/relationships/customXml" Target="../ink/ink9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.xml"/><Relationship Id="rId11" Type="http://schemas.openxmlformats.org/officeDocument/2006/relationships/image" Target="../media/image76.png"/><Relationship Id="rId24" Type="http://schemas.openxmlformats.org/officeDocument/2006/relationships/customXml" Target="../ink/ink79.xml"/><Relationship Id="rId32" Type="http://schemas.openxmlformats.org/officeDocument/2006/relationships/customXml" Target="../ink/ink83.xml"/><Relationship Id="rId37" Type="http://schemas.openxmlformats.org/officeDocument/2006/relationships/image" Target="../media/image89.png"/><Relationship Id="rId40" Type="http://schemas.openxmlformats.org/officeDocument/2006/relationships/customXml" Target="../ink/ink87.xml"/><Relationship Id="rId45" Type="http://schemas.openxmlformats.org/officeDocument/2006/relationships/image" Target="../media/image93.png"/><Relationship Id="rId53" Type="http://schemas.openxmlformats.org/officeDocument/2006/relationships/image" Target="../media/image97.png"/><Relationship Id="rId5" Type="http://schemas.openxmlformats.org/officeDocument/2006/relationships/image" Target="../media/image73.png"/><Relationship Id="rId15" Type="http://schemas.openxmlformats.org/officeDocument/2006/relationships/image" Target="../media/image78.png"/><Relationship Id="rId23" Type="http://schemas.openxmlformats.org/officeDocument/2006/relationships/image" Target="../media/image82.png"/><Relationship Id="rId28" Type="http://schemas.openxmlformats.org/officeDocument/2006/relationships/customXml" Target="../ink/ink81.xml"/><Relationship Id="rId36" Type="http://schemas.openxmlformats.org/officeDocument/2006/relationships/customXml" Target="../ink/ink85.xml"/><Relationship Id="rId49" Type="http://schemas.openxmlformats.org/officeDocument/2006/relationships/image" Target="../media/image95.png"/><Relationship Id="rId10" Type="http://schemas.openxmlformats.org/officeDocument/2006/relationships/customXml" Target="../ink/ink72.xml"/><Relationship Id="rId19" Type="http://schemas.openxmlformats.org/officeDocument/2006/relationships/image" Target="../media/image80.png"/><Relationship Id="rId31" Type="http://schemas.openxmlformats.org/officeDocument/2006/relationships/image" Target="../media/image86.png"/><Relationship Id="rId44" Type="http://schemas.openxmlformats.org/officeDocument/2006/relationships/customXml" Target="../ink/ink89.xml"/><Relationship Id="rId52" Type="http://schemas.openxmlformats.org/officeDocument/2006/relationships/customXml" Target="../ink/ink93.xml"/><Relationship Id="rId4" Type="http://schemas.openxmlformats.org/officeDocument/2006/relationships/customXml" Target="../ink/ink69.xml"/><Relationship Id="rId9" Type="http://schemas.openxmlformats.org/officeDocument/2006/relationships/image" Target="../media/image75.png"/><Relationship Id="rId14" Type="http://schemas.openxmlformats.org/officeDocument/2006/relationships/customXml" Target="../ink/ink74.xml"/><Relationship Id="rId22" Type="http://schemas.openxmlformats.org/officeDocument/2006/relationships/customXml" Target="../ink/ink78.xml"/><Relationship Id="rId27" Type="http://schemas.openxmlformats.org/officeDocument/2006/relationships/image" Target="../media/image84.png"/><Relationship Id="rId30" Type="http://schemas.openxmlformats.org/officeDocument/2006/relationships/customXml" Target="../ink/ink82.xml"/><Relationship Id="rId35" Type="http://schemas.openxmlformats.org/officeDocument/2006/relationships/image" Target="../media/image88.png"/><Relationship Id="rId43" Type="http://schemas.openxmlformats.org/officeDocument/2006/relationships/image" Target="../media/image92.png"/><Relationship Id="rId48" Type="http://schemas.openxmlformats.org/officeDocument/2006/relationships/customXml" Target="../ink/ink91.xml"/><Relationship Id="rId8" Type="http://schemas.openxmlformats.org/officeDocument/2006/relationships/customXml" Target="../ink/ink71.xml"/><Relationship Id="rId51" Type="http://schemas.openxmlformats.org/officeDocument/2006/relationships/image" Target="../media/image96.png"/><Relationship Id="rId3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customXml" Target="../ink/ink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customXml" Target="../ink/ink96.xml"/><Relationship Id="rId4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customXml" Target="../ink/ink97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79" y="758952"/>
            <a:ext cx="10445791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P.2: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LINEAR MODELS &amp; RATES OF CHANGE</a:t>
            </a:r>
            <a:endParaRPr kumimoji="0" lang="en-US" sz="5400" b="1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595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3AD17674-2515-4903-87BA-63BCC6FFB3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12192000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7.) Find the slope and the y-intercept (if possible of the line).  Sketch the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graph of the equation:  	</a:t>
                </a:r>
                <a14:m>
                  <m:oMath xmlns:m="http://schemas.openxmlformats.org/officeDocument/2006/math"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alt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3AD17674-2515-4903-87BA-63BCC6FFB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0"/>
                <a:ext cx="12192000" cy="1015663"/>
              </a:xfrm>
              <a:prstGeom prst="rect">
                <a:avLst/>
              </a:prstGeom>
              <a:blipFill>
                <a:blip r:embed="rId3"/>
                <a:stretch>
                  <a:fillRect l="-1250" t="-8383" b="-209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52D3D1A-55AB-4C21-9C52-AACD586A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13" y="1015663"/>
            <a:ext cx="5410200" cy="485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C529E8-2AA1-7D5A-702A-C53BEAA07B55}"/>
                  </a:ext>
                </a:extLst>
              </p14:cNvPr>
              <p14:cNvContentPartPr/>
              <p14:nvPr/>
            </p14:nvContentPartPr>
            <p14:xfrm>
              <a:off x="996120" y="522720"/>
              <a:ext cx="9690480" cy="571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C529E8-2AA1-7D5A-702A-C53BEAA07B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6760" y="513360"/>
                <a:ext cx="9709200" cy="57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964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7447964A-248D-48CE-85FF-297976D2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016" y="1117616"/>
            <a:ext cx="4746170" cy="584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 y – y</a:t>
            </a:r>
            <a:r>
              <a:rPr lang="en-US" alt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m(x – x</a:t>
            </a:r>
            <a:r>
              <a:rPr lang="en-US" alt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7" name="Text Box 5">
                <a:extLst>
                  <a:ext uri="{FF2B5EF4-FFF2-40B4-BE49-F238E27FC236}">
                    <a16:creationId xmlns:a16="http://schemas.microsoft.com/office/drawing/2014/main" id="{CCEAB0ED-E6C8-46C2-B57E-3C9ACFC4B3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2192000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8.)  Find the equations of the lines that pass through the point (2, -1) 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and are A) Parallel to and B) Perpendicular to the line </a:t>
                </a:r>
                <a14:m>
                  <m:oMath xmlns:m="http://schemas.openxmlformats.org/officeDocument/2006/math"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>
          <p:sp>
            <p:nvSpPr>
              <p:cNvPr id="3077" name="Text Box 5">
                <a:extLst>
                  <a:ext uri="{FF2B5EF4-FFF2-40B4-BE49-F238E27FC236}">
                    <a16:creationId xmlns:a16="http://schemas.microsoft.com/office/drawing/2014/main" id="{CCEAB0ED-E6C8-46C2-B57E-3C9ACFC4B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12192000" cy="1015663"/>
              </a:xfrm>
              <a:prstGeom prst="rect">
                <a:avLst/>
              </a:prstGeom>
              <a:blipFill>
                <a:blip r:embed="rId3"/>
                <a:stretch>
                  <a:fillRect l="-1250" t="-8383" b="-209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6FEA1F5-01B6-5805-65D6-F319E6E43B77}"/>
              </a:ext>
            </a:extLst>
          </p:cNvPr>
          <p:cNvSpPr txBox="1"/>
          <p:nvPr/>
        </p:nvSpPr>
        <p:spPr>
          <a:xfrm>
            <a:off x="159658" y="1015663"/>
            <a:ext cx="4746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A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solve for y and find the slope of the line.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1018C-9CF6-73FD-C114-4FD1A27915EA}"/>
              </a:ext>
            </a:extLst>
          </p:cNvPr>
          <p:cNvSpPr txBox="1"/>
          <p:nvPr/>
        </p:nvSpPr>
        <p:spPr>
          <a:xfrm>
            <a:off x="159658" y="4247346"/>
            <a:ext cx="5529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Second, find the parallel slope.</a:t>
            </a:r>
            <a:endParaRPr lang="en-US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D397FE-3E3B-75CB-4B52-03F0EFBC0294}"/>
              </a:ext>
            </a:extLst>
          </p:cNvPr>
          <p:cNvCxnSpPr>
            <a:cxnSpLocks/>
          </p:cNvCxnSpPr>
          <p:nvPr/>
        </p:nvCxnSpPr>
        <p:spPr>
          <a:xfrm>
            <a:off x="0" y="1015663"/>
            <a:ext cx="12192000" cy="253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9EA9B3-B2BE-A7CB-4B4B-1D5EC6B27E13}"/>
              </a:ext>
            </a:extLst>
          </p:cNvPr>
          <p:cNvCxnSpPr>
            <a:cxnSpLocks/>
          </p:cNvCxnSpPr>
          <p:nvPr/>
        </p:nvCxnSpPr>
        <p:spPr>
          <a:xfrm flipV="1">
            <a:off x="6872224" y="1040995"/>
            <a:ext cx="0" cy="53307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1CFF3C-33AA-9DB1-796E-DC4B2BF07599}"/>
              </a:ext>
            </a:extLst>
          </p:cNvPr>
          <p:cNvCxnSpPr>
            <a:cxnSpLocks/>
          </p:cNvCxnSpPr>
          <p:nvPr/>
        </p:nvCxnSpPr>
        <p:spPr>
          <a:xfrm>
            <a:off x="0" y="4247346"/>
            <a:ext cx="68722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A00A4DA-FFB3-8FE2-DF3E-CA81E7153E19}"/>
                  </a:ext>
                </a:extLst>
              </p14:cNvPr>
              <p14:cNvContentPartPr/>
              <p14:nvPr/>
            </p14:nvContentPartPr>
            <p14:xfrm>
              <a:off x="2247840" y="455760"/>
              <a:ext cx="9034560" cy="5731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A00A4DA-FFB3-8FE2-DF3E-CA81E7153E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8480" y="446400"/>
                <a:ext cx="9053280" cy="57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84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7447964A-248D-48CE-85FF-297976D2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016" y="1117616"/>
            <a:ext cx="4746170" cy="584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 y – y</a:t>
            </a:r>
            <a:r>
              <a:rPr lang="en-US" alt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m(x – x</a:t>
            </a:r>
            <a:r>
              <a:rPr lang="en-US" alt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7" name="Text Box 5">
                <a:extLst>
                  <a:ext uri="{FF2B5EF4-FFF2-40B4-BE49-F238E27FC236}">
                    <a16:creationId xmlns:a16="http://schemas.microsoft.com/office/drawing/2014/main" id="{CCEAB0ED-E6C8-46C2-B57E-3C9ACFC4B3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2192000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8.)  Find the equations of the lines that pass through the point (2, -1) 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and are A) Parallel to and B) Perpendicular to the line </a:t>
                </a:r>
                <a14:m>
                  <m:oMath xmlns:m="http://schemas.openxmlformats.org/officeDocument/2006/math"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>
          <p:sp>
            <p:nvSpPr>
              <p:cNvPr id="3077" name="Text Box 5">
                <a:extLst>
                  <a:ext uri="{FF2B5EF4-FFF2-40B4-BE49-F238E27FC236}">
                    <a16:creationId xmlns:a16="http://schemas.microsoft.com/office/drawing/2014/main" id="{CCEAB0ED-E6C8-46C2-B57E-3C9ACFC4B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12192000" cy="1015663"/>
              </a:xfrm>
              <a:prstGeom prst="rect">
                <a:avLst/>
              </a:prstGeom>
              <a:blipFill>
                <a:blip r:embed="rId3"/>
                <a:stretch>
                  <a:fillRect l="-1250" t="-8383" b="-209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6FEA1F5-01B6-5805-65D6-F319E6E43B77}"/>
              </a:ext>
            </a:extLst>
          </p:cNvPr>
          <p:cNvSpPr txBox="1"/>
          <p:nvPr/>
        </p:nvSpPr>
        <p:spPr>
          <a:xfrm>
            <a:off x="159658" y="1015663"/>
            <a:ext cx="4746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B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solve for y and find the slope of the line.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1018C-9CF6-73FD-C114-4FD1A27915EA}"/>
              </a:ext>
            </a:extLst>
          </p:cNvPr>
          <p:cNvSpPr txBox="1"/>
          <p:nvPr/>
        </p:nvSpPr>
        <p:spPr>
          <a:xfrm>
            <a:off x="159658" y="4247346"/>
            <a:ext cx="6545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Second, find the perpendicular slope.</a:t>
            </a:r>
            <a:endParaRPr lang="en-US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D397FE-3E3B-75CB-4B52-03F0EFBC0294}"/>
              </a:ext>
            </a:extLst>
          </p:cNvPr>
          <p:cNvCxnSpPr>
            <a:cxnSpLocks/>
          </p:cNvCxnSpPr>
          <p:nvPr/>
        </p:nvCxnSpPr>
        <p:spPr>
          <a:xfrm>
            <a:off x="0" y="1015663"/>
            <a:ext cx="12192000" cy="253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9EA9B3-B2BE-A7CB-4B4B-1D5EC6B27E13}"/>
              </a:ext>
            </a:extLst>
          </p:cNvPr>
          <p:cNvCxnSpPr>
            <a:cxnSpLocks/>
          </p:cNvCxnSpPr>
          <p:nvPr/>
        </p:nvCxnSpPr>
        <p:spPr>
          <a:xfrm flipV="1">
            <a:off x="6872224" y="1040995"/>
            <a:ext cx="0" cy="53307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1CFF3C-33AA-9DB1-796E-DC4B2BF07599}"/>
              </a:ext>
            </a:extLst>
          </p:cNvPr>
          <p:cNvCxnSpPr>
            <a:cxnSpLocks/>
          </p:cNvCxnSpPr>
          <p:nvPr/>
        </p:nvCxnSpPr>
        <p:spPr>
          <a:xfrm>
            <a:off x="0" y="4247346"/>
            <a:ext cx="68722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39D196-1559-A480-900F-66CDBFBBA20F}"/>
                  </a:ext>
                </a:extLst>
              </p14:cNvPr>
              <p14:cNvContentPartPr/>
              <p14:nvPr/>
            </p14:nvContentPartPr>
            <p14:xfrm>
              <a:off x="1691280" y="459360"/>
              <a:ext cx="10122120" cy="5547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39D196-1559-A480-900F-66CDBFBBA2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1920" y="450000"/>
                <a:ext cx="10140840" cy="55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74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38DFA2-62D0-402F-9E37-F200BACCF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4971" cy="5992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FF9453-B661-448F-BEDD-7BEA43A02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971" y="0"/>
            <a:ext cx="5689600" cy="62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6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46B16-C53C-43E5-B066-32182287E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72200" cy="449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FB213B-0136-4554-B6B2-A88F613B9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057" y="304800"/>
            <a:ext cx="4715384" cy="297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46127A-EEF5-48A2-A81D-BE10B6B02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57" y="3182257"/>
            <a:ext cx="5638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2C7278-6890-DDF9-C303-238E9DE22FD6}"/>
              </a:ext>
            </a:extLst>
          </p:cNvPr>
          <p:cNvSpPr txBox="1"/>
          <p:nvPr/>
        </p:nvSpPr>
        <p:spPr>
          <a:xfrm>
            <a:off x="1711960" y="-23356"/>
            <a:ext cx="8768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AB45F62C-377F-2700-E167-FADBC867BB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9944393"/>
                  </p:ext>
                </p:extLst>
              </p:nvPr>
            </p:nvGraphicFramePr>
            <p:xfrm>
              <a:off x="344128" y="781772"/>
              <a:ext cx="11626646" cy="4720543"/>
            </p:xfrm>
            <a:graphic>
              <a:graphicData uri="http://schemas.openxmlformats.org/drawingml/2006/table">
                <a:tbl>
                  <a:tblPr bandRow="1">
                    <a:tableStyleId>{D7AC3CCA-C797-4891-BE02-D94E43425B78}</a:tableStyleId>
                  </a:tblPr>
                  <a:tblGrid>
                    <a:gridCol w="5813323">
                      <a:extLst>
                        <a:ext uri="{9D8B030D-6E8A-4147-A177-3AD203B41FA5}">
                          <a16:colId xmlns:a16="http://schemas.microsoft.com/office/drawing/2014/main" val="1274366491"/>
                        </a:ext>
                      </a:extLst>
                    </a:gridCol>
                    <a:gridCol w="5813323">
                      <a:extLst>
                        <a:ext uri="{9D8B030D-6E8A-4147-A177-3AD203B41FA5}">
                          <a16:colId xmlns:a16="http://schemas.microsoft.com/office/drawing/2014/main" val="3091995515"/>
                        </a:ext>
                      </a:extLst>
                    </a:gridCol>
                  </a:tblGrid>
                  <a:tr h="54606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SLOPE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sz="2800" b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2800" b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sz="2800" b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2800" b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1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9387717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GENERAL 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𝑨𝒙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𝑩𝒚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2642307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VERTICAL 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0056285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SLOPE OF VERTICAL 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𝒖𝒏𝒅𝒆𝒇𝒊𝒏𝒆𝒅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400803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HORIZONTAL 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906304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SLOPE OF HORIZONTAL 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3790719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SLOPE-INTERCEPT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𝒎𝒙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076953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POINT-SLOPE 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b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800" b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09372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AB45F62C-377F-2700-E167-FADBC867BB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9944393"/>
                  </p:ext>
                </p:extLst>
              </p:nvPr>
            </p:nvGraphicFramePr>
            <p:xfrm>
              <a:off x="344128" y="781772"/>
              <a:ext cx="11626646" cy="4720543"/>
            </p:xfrm>
            <a:graphic>
              <a:graphicData uri="http://schemas.openxmlformats.org/drawingml/2006/table">
                <a:tbl>
                  <a:tblPr bandRow="1">
                    <a:tableStyleId>{D7AC3CCA-C797-4891-BE02-D94E43425B78}</a:tableStyleId>
                  </a:tblPr>
                  <a:tblGrid>
                    <a:gridCol w="5813323">
                      <a:extLst>
                        <a:ext uri="{9D8B030D-6E8A-4147-A177-3AD203B41FA5}">
                          <a16:colId xmlns:a16="http://schemas.microsoft.com/office/drawing/2014/main" val="1274366491"/>
                        </a:ext>
                      </a:extLst>
                    </a:gridCol>
                    <a:gridCol w="5813323">
                      <a:extLst>
                        <a:ext uri="{9D8B030D-6E8A-4147-A177-3AD203B41FA5}">
                          <a16:colId xmlns:a16="http://schemas.microsoft.com/office/drawing/2014/main" val="3091995515"/>
                        </a:ext>
                      </a:extLst>
                    </a:gridCol>
                  </a:tblGrid>
                  <a:tr h="8980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SLOPE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05" t="-680" r="-210" b="-44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9387717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GENERAL 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05" t="-164444" r="-210" b="-63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2642307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VERTICAL 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05" t="-264444" r="-210" b="-53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0056285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SLOPE OF VERTICAL 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05" t="-368539" r="-210" b="-4370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4400803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HORIZONTAL 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05" t="-463333" r="-210" b="-33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906304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SLOPE OF HORIZONTAL 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05" t="-563333" r="-210" b="-23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790719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SLOPE-INTERCEPT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05" t="-670787" r="-210" b="-1348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0076953"/>
                      </a:ext>
                    </a:extLst>
                  </a:tr>
                  <a:tr h="54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POINT-SLOPE 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05" t="-762222" r="-210" b="-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09372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 Box 4">
            <a:extLst>
              <a:ext uri="{FF2B5EF4-FFF2-40B4-BE49-F238E27FC236}">
                <a16:creationId xmlns:a16="http://schemas.microsoft.com/office/drawing/2014/main" id="{92078522-0A00-EDD0-D31D-42C08B0BF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28" y="5593213"/>
            <a:ext cx="106329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Lines have Slopes that are </a:t>
            </a:r>
            <a:r>
              <a:rPr lang="en-US" alt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 Lines have </a:t>
            </a:r>
            <a:r>
              <a:rPr lang="en-US" alt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RECIPROCAL SLOPES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16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A8BB2-15AA-E31E-B3BE-2261979C2A74}"/>
              </a:ext>
            </a:extLst>
          </p:cNvPr>
          <p:cNvSpPr txBox="1"/>
          <p:nvPr/>
        </p:nvSpPr>
        <p:spPr>
          <a:xfrm>
            <a:off x="0" y="44245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SLOPE OF THE LINES PASSING THROUGH THE TWO GIVEN POINTS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CB6731-0E7D-8417-4B5F-928CCEEB6D25}"/>
              </a:ext>
            </a:extLst>
          </p:cNvPr>
          <p:cNvCxnSpPr>
            <a:cxnSpLocks/>
          </p:cNvCxnSpPr>
          <p:nvPr/>
        </p:nvCxnSpPr>
        <p:spPr>
          <a:xfrm flipV="1">
            <a:off x="0" y="624351"/>
            <a:ext cx="12192000" cy="294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5C7882-1A70-FB64-A346-D25EB423234A}"/>
                  </a:ext>
                </a:extLst>
              </p:cNvPr>
              <p:cNvSpPr txBox="1"/>
              <p:nvPr/>
            </p:nvSpPr>
            <p:spPr>
              <a:xfrm>
                <a:off x="4145526" y="817792"/>
                <a:ext cx="3900948" cy="1372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5C7882-1A70-FB64-A346-D25EB4232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26" y="817792"/>
                <a:ext cx="3900948" cy="1372363"/>
              </a:xfrm>
              <a:prstGeom prst="rect">
                <a:avLst/>
              </a:prstGeom>
              <a:blipFill>
                <a:blip r:embed="rId2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8">
            <a:extLst>
              <a:ext uri="{FF2B5EF4-FFF2-40B4-BE49-F238E27FC236}">
                <a16:creationId xmlns:a16="http://schemas.microsoft.com/office/drawing/2014/main" id="{1FEEB790-F0D7-6B0C-2EBB-66A0DD551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39641"/>
            <a:ext cx="1219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A.) (-2,0) and (3,1)	          B.) (4,-3) and (4,5)	         C.) (-1,2) and (2,2)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3F8397-E98B-24C4-C3A9-B0812EBB0358}"/>
              </a:ext>
            </a:extLst>
          </p:cNvPr>
          <p:cNvCxnSpPr>
            <a:cxnSpLocks/>
          </p:cNvCxnSpPr>
          <p:nvPr/>
        </p:nvCxnSpPr>
        <p:spPr>
          <a:xfrm>
            <a:off x="0" y="2243940"/>
            <a:ext cx="12192000" cy="253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91D35E-F978-2262-6BBC-DD1DE8710C5E}"/>
              </a:ext>
            </a:extLst>
          </p:cNvPr>
          <p:cNvCxnSpPr>
            <a:cxnSpLocks/>
          </p:cNvCxnSpPr>
          <p:nvPr/>
        </p:nvCxnSpPr>
        <p:spPr>
          <a:xfrm flipV="1">
            <a:off x="3814919" y="2269272"/>
            <a:ext cx="0" cy="40921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4DDC37-CD83-8330-81C7-DAD7322052B5}"/>
              </a:ext>
            </a:extLst>
          </p:cNvPr>
          <p:cNvCxnSpPr>
            <a:cxnSpLocks/>
          </p:cNvCxnSpPr>
          <p:nvPr/>
        </p:nvCxnSpPr>
        <p:spPr>
          <a:xfrm flipV="1">
            <a:off x="8386919" y="2269272"/>
            <a:ext cx="0" cy="40921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33850F-5BF3-2086-EC3C-55CD12370811}"/>
                  </a:ext>
                </a:extLst>
              </p14:cNvPr>
              <p14:cNvContentPartPr/>
              <p14:nvPr/>
            </p14:nvContentPartPr>
            <p14:xfrm>
              <a:off x="423000" y="2406600"/>
              <a:ext cx="11503800" cy="338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33850F-5BF3-2086-EC3C-55CD123708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640" y="2397240"/>
                <a:ext cx="11522520" cy="34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485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C3C6D61-28BA-4E94-A463-41DE61B6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" y="63745"/>
            <a:ext cx="6761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Point-slope Form of the Equation of a Line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AD1BA9D2-6076-4E67-9113-72D06B913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" y="586965"/>
            <a:ext cx="515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a point (x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,y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slope m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7447964A-248D-48CE-85FF-297976D2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550" y="280903"/>
            <a:ext cx="2786339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– y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m(x – x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CEAB0ED-E6C8-46C2-B57E-3C9ACFC4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" y="1121466"/>
            <a:ext cx="111825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1.)	Find an equation of the line that passes through the point 	(1,-2) and has a slope of 3.  Sketch the graph.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CA3E4-B307-43B3-A55A-11871DFA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8" y="2088719"/>
            <a:ext cx="5613699" cy="413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9D721C-A318-11D5-CE34-69C69061F32A}"/>
                  </a:ext>
                </a:extLst>
              </p14:cNvPr>
              <p14:cNvContentPartPr/>
              <p14:nvPr/>
            </p14:nvContentPartPr>
            <p14:xfrm>
              <a:off x="830160" y="1532160"/>
              <a:ext cx="9778680" cy="5127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9D721C-A318-11D5-CE34-69C69061F3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800" y="1522800"/>
                <a:ext cx="9797400" cy="514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5EADA7-98F5-DFC3-20CE-E48C47801B2B}"/>
              </a:ext>
            </a:extLst>
          </p:cNvPr>
          <p:cNvGrpSpPr/>
          <p:nvPr/>
        </p:nvGrpSpPr>
        <p:grpSpPr>
          <a:xfrm>
            <a:off x="3643343" y="2250634"/>
            <a:ext cx="303120" cy="744120"/>
            <a:chOff x="3643343" y="2250634"/>
            <a:chExt cx="303120" cy="74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69F3F00-52C9-FF06-9C75-621F5F4FD331}"/>
                    </a:ext>
                  </a:extLst>
                </p14:cNvPr>
                <p14:cNvContentPartPr/>
                <p14:nvPr/>
              </p14:nvContentPartPr>
              <p14:xfrm>
                <a:off x="3643343" y="2771194"/>
                <a:ext cx="5040" cy="2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69F3F00-52C9-FF06-9C75-621F5F4FD3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34703" y="2762194"/>
                  <a:ext cx="22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12127D2-3442-A82E-678B-719E5E3DE7C0}"/>
                    </a:ext>
                  </a:extLst>
                </p14:cNvPr>
                <p14:cNvContentPartPr/>
                <p14:nvPr/>
              </p14:nvContentPartPr>
              <p14:xfrm>
                <a:off x="3648023" y="2250634"/>
                <a:ext cx="298440" cy="744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12127D2-3442-A82E-678B-719E5E3DE7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39383" y="2241994"/>
                  <a:ext cx="316080" cy="76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3F7C30-A9CD-E41A-3833-7CBE6A7E763D}"/>
                  </a:ext>
                </a:extLst>
              </p14:cNvPr>
              <p14:cNvContentPartPr/>
              <p14:nvPr/>
            </p14:nvContentPartPr>
            <p14:xfrm>
              <a:off x="4391423" y="3743194"/>
              <a:ext cx="454320" cy="862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3F7C30-A9CD-E41A-3833-7CBE6A7E76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2423" y="3734554"/>
                <a:ext cx="471960" cy="88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ED76DFAD-191C-20C8-BB96-B3202A2A34BA}"/>
              </a:ext>
            </a:extLst>
          </p:cNvPr>
          <p:cNvGrpSpPr/>
          <p:nvPr/>
        </p:nvGrpSpPr>
        <p:grpSpPr>
          <a:xfrm>
            <a:off x="4796423" y="2152354"/>
            <a:ext cx="1402920" cy="1040400"/>
            <a:chOff x="4796423" y="2152354"/>
            <a:chExt cx="1402920" cy="10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12D34A1-6849-55C8-7A85-D25F347101C1}"/>
                    </a:ext>
                  </a:extLst>
                </p14:cNvPr>
                <p14:cNvContentPartPr/>
                <p14:nvPr/>
              </p14:nvContentPartPr>
              <p14:xfrm>
                <a:off x="4796423" y="2689474"/>
                <a:ext cx="232560" cy="208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12D34A1-6849-55C8-7A85-D25F347101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87423" y="2680474"/>
                  <a:ext cx="250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1FA9525-4EAC-1E62-9BEF-441FB77E5155}"/>
                    </a:ext>
                  </a:extLst>
                </p14:cNvPr>
                <p14:cNvContentPartPr/>
                <p14:nvPr/>
              </p14:nvContentPartPr>
              <p14:xfrm>
                <a:off x="5071823" y="2668954"/>
                <a:ext cx="91080" cy="29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1FA9525-4EAC-1E62-9BEF-441FB77E51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63183" y="2659954"/>
                  <a:ext cx="108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5E962BA-3E51-C938-84B4-A29A29D659A0}"/>
                    </a:ext>
                  </a:extLst>
                </p14:cNvPr>
                <p14:cNvContentPartPr/>
                <p14:nvPr/>
              </p14:nvContentPartPr>
              <p14:xfrm>
                <a:off x="5112503" y="2803954"/>
                <a:ext cx="75240" cy="12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5E962BA-3E51-C938-84B4-A29A29D659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03503" y="2794954"/>
                  <a:ext cx="92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8ECAB7-3A98-38BE-0F3E-5D3B9CB3FC5A}"/>
                    </a:ext>
                  </a:extLst>
                </p14:cNvPr>
                <p14:cNvContentPartPr/>
                <p14:nvPr/>
              </p14:nvContentPartPr>
              <p14:xfrm>
                <a:off x="5280263" y="2488954"/>
                <a:ext cx="105120" cy="158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8ECAB7-3A98-38BE-0F3E-5D3B9CB3FC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71263" y="2480314"/>
                  <a:ext cx="122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367C20-3058-5846-4BF2-1EAF0481AEC3}"/>
                    </a:ext>
                  </a:extLst>
                </p14:cNvPr>
                <p14:cNvContentPartPr/>
                <p14:nvPr/>
              </p14:nvContentPartPr>
              <p14:xfrm>
                <a:off x="5527583" y="2487154"/>
                <a:ext cx="32400" cy="117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367C20-3058-5846-4BF2-1EAF0481AE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18583" y="2478514"/>
                  <a:ext cx="50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60652EA-C5F8-6E55-EF13-647404D1EEDC}"/>
                    </a:ext>
                  </a:extLst>
                </p14:cNvPr>
                <p14:cNvContentPartPr/>
                <p14:nvPr/>
              </p14:nvContentPartPr>
              <p14:xfrm>
                <a:off x="5441183" y="2404714"/>
                <a:ext cx="23400" cy="7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60652EA-C5F8-6E55-EF13-647404D1EE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32543" y="2396074"/>
                  <a:ext cx="41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774BBCD-133E-74AA-9761-9378365100A8}"/>
                    </a:ext>
                  </a:extLst>
                </p14:cNvPr>
                <p14:cNvContentPartPr/>
                <p14:nvPr/>
              </p14:nvContentPartPr>
              <p14:xfrm>
                <a:off x="5593103" y="2370514"/>
                <a:ext cx="136440" cy="182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774BBCD-133E-74AA-9761-9378365100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84463" y="2361514"/>
                  <a:ext cx="154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F79CAC-4C94-4C6F-C79A-9FBBC7764D8E}"/>
                    </a:ext>
                  </a:extLst>
                </p14:cNvPr>
                <p14:cNvContentPartPr/>
                <p14:nvPr/>
              </p14:nvContentPartPr>
              <p14:xfrm>
                <a:off x="5770223" y="2391034"/>
                <a:ext cx="170640" cy="181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F79CAC-4C94-4C6F-C79A-9FBBC7764D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61223" y="2382394"/>
                  <a:ext cx="188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28E0ACF-7738-2E6A-5CBB-EC5539877BB5}"/>
                    </a:ext>
                  </a:extLst>
                </p14:cNvPr>
                <p14:cNvContentPartPr/>
                <p14:nvPr/>
              </p14:nvContentPartPr>
              <p14:xfrm>
                <a:off x="5917103" y="2152354"/>
                <a:ext cx="82440" cy="102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28E0ACF-7738-2E6A-5CBB-EC5539877BB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08103" y="2143354"/>
                  <a:ext cx="100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556834-5AF7-327C-0DA8-13FE06176E39}"/>
                    </a:ext>
                  </a:extLst>
                </p14:cNvPr>
                <p14:cNvContentPartPr/>
                <p14:nvPr/>
              </p14:nvContentPartPr>
              <p14:xfrm>
                <a:off x="6009983" y="2152354"/>
                <a:ext cx="134280" cy="71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556834-5AF7-327C-0DA8-13FE06176E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01343" y="2143354"/>
                  <a:ext cx="151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4E33BDB-D04B-6FFF-CDDA-AD11C09D3FC2}"/>
                    </a:ext>
                  </a:extLst>
                </p14:cNvPr>
                <p14:cNvContentPartPr/>
                <p14:nvPr/>
              </p14:nvContentPartPr>
              <p14:xfrm>
                <a:off x="5972543" y="2207074"/>
                <a:ext cx="84240" cy="250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4E33BDB-D04B-6FFF-CDDA-AD11C09D3F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63543" y="2198074"/>
                  <a:ext cx="1018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96CDCCC-D567-B454-C5A2-FEA392D2025D}"/>
                    </a:ext>
                  </a:extLst>
                </p14:cNvPr>
                <p14:cNvContentPartPr/>
                <p14:nvPr/>
              </p14:nvContentPartPr>
              <p14:xfrm>
                <a:off x="5268743" y="2690914"/>
                <a:ext cx="760320" cy="121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96CDCCC-D567-B454-C5A2-FEA392D2025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60103" y="2682274"/>
                  <a:ext cx="777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63B9BA1-77EC-D552-3F79-11A39AA55C4D}"/>
                    </a:ext>
                  </a:extLst>
                </p14:cNvPr>
                <p14:cNvContentPartPr/>
                <p14:nvPr/>
              </p14:nvContentPartPr>
              <p14:xfrm>
                <a:off x="5334623" y="2970994"/>
                <a:ext cx="141120" cy="221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63B9BA1-77EC-D552-3F79-11A39AA55C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25983" y="2961994"/>
                  <a:ext cx="158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633695-F034-B093-6913-DC6554407949}"/>
                    </a:ext>
                  </a:extLst>
                </p14:cNvPr>
                <p14:cNvContentPartPr/>
                <p14:nvPr/>
              </p14:nvContentPartPr>
              <p14:xfrm>
                <a:off x="5556383" y="2995474"/>
                <a:ext cx="90360" cy="147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633695-F034-B093-6913-DC65544079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47743" y="2986474"/>
                  <a:ext cx="108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AA7F97-2EEE-DA54-94E4-D04CE789D94C}"/>
                    </a:ext>
                  </a:extLst>
                </p14:cNvPr>
                <p14:cNvContentPartPr/>
                <p14:nvPr/>
              </p14:nvContentPartPr>
              <p14:xfrm>
                <a:off x="5718383" y="2983594"/>
                <a:ext cx="165960" cy="119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AA7F97-2EEE-DA54-94E4-D04CE789D9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09383" y="2974594"/>
                  <a:ext cx="183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088218-DC38-C935-39A1-5F8389D00427}"/>
                    </a:ext>
                  </a:extLst>
                </p14:cNvPr>
                <p14:cNvContentPartPr/>
                <p14:nvPr/>
              </p14:nvContentPartPr>
              <p14:xfrm>
                <a:off x="5937983" y="2977114"/>
                <a:ext cx="210960" cy="25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088218-DC38-C935-39A1-5F8389D004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29343" y="2968474"/>
                  <a:ext cx="228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ECE1256-BC02-F09F-620F-629CAB4A3A01}"/>
                    </a:ext>
                  </a:extLst>
                </p14:cNvPr>
                <p14:cNvContentPartPr/>
                <p14:nvPr/>
              </p14:nvContentPartPr>
              <p14:xfrm>
                <a:off x="6106103" y="2823754"/>
                <a:ext cx="93240" cy="228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ECE1256-BC02-F09F-620F-629CAB4A3A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97463" y="2814754"/>
                  <a:ext cx="110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FAAA23-AA4A-85FC-7FE8-8D468DEEF664}"/>
                    </a:ext>
                  </a:extLst>
                </p14:cNvPr>
                <p14:cNvContentPartPr/>
                <p14:nvPr/>
              </p14:nvContentPartPr>
              <p14:xfrm>
                <a:off x="5903423" y="2853994"/>
                <a:ext cx="93600" cy="232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FAAA23-AA4A-85FC-7FE8-8D468DEEF6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94423" y="2844994"/>
                  <a:ext cx="111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125D43C-B62C-B899-139F-DED44C8773B2}"/>
                    </a:ext>
                  </a:extLst>
                </p14:cNvPr>
                <p14:cNvContentPartPr/>
                <p14:nvPr/>
              </p14:nvContentPartPr>
              <p14:xfrm>
                <a:off x="5980823" y="2412634"/>
                <a:ext cx="143640" cy="65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125D43C-B62C-B899-139F-DED44C8773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71823" y="2403634"/>
                  <a:ext cx="1612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0" name="Group 8199">
            <a:extLst>
              <a:ext uri="{FF2B5EF4-FFF2-40B4-BE49-F238E27FC236}">
                <a16:creationId xmlns:a16="http://schemas.microsoft.com/office/drawing/2014/main" id="{4B8FED10-F3BA-3A35-D44A-B611592B88B1}"/>
              </a:ext>
            </a:extLst>
          </p:cNvPr>
          <p:cNvGrpSpPr/>
          <p:nvPr/>
        </p:nvGrpSpPr>
        <p:grpSpPr>
          <a:xfrm>
            <a:off x="5292143" y="3289234"/>
            <a:ext cx="779400" cy="1026360"/>
            <a:chOff x="5292143" y="3289234"/>
            <a:chExt cx="779400" cy="10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B0A7123-5F83-DAF3-1DDC-824E67AACBE9}"/>
                    </a:ext>
                  </a:extLst>
                </p14:cNvPr>
                <p14:cNvContentPartPr/>
                <p14:nvPr/>
              </p14:nvContentPartPr>
              <p14:xfrm>
                <a:off x="5292143" y="3580114"/>
                <a:ext cx="120600" cy="14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B0A7123-5F83-DAF3-1DDC-824E67AACB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83143" y="3571114"/>
                  <a:ext cx="138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CA89CD-AB07-2EBC-A2E7-BD9B891963C3}"/>
                    </a:ext>
                  </a:extLst>
                </p14:cNvPr>
                <p14:cNvContentPartPr/>
                <p14:nvPr/>
              </p14:nvContentPartPr>
              <p14:xfrm>
                <a:off x="5321303" y="3747154"/>
                <a:ext cx="142920" cy="30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CA89CD-AB07-2EBC-A2E7-BD9B891963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12663" y="3738154"/>
                  <a:ext cx="160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217E78ED-0A36-B121-944B-9DA8DFD134F7}"/>
                    </a:ext>
                  </a:extLst>
                </p14:cNvPr>
                <p14:cNvContentPartPr/>
                <p14:nvPr/>
              </p14:nvContentPartPr>
              <p14:xfrm>
                <a:off x="5602103" y="3394714"/>
                <a:ext cx="179280" cy="320400"/>
              </p14:xfrm>
            </p:contentPart>
          </mc:Choice>
          <mc:Fallback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217E78ED-0A36-B121-944B-9DA8DFD134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93463" y="3385714"/>
                  <a:ext cx="1969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193" name="Ink 8192">
                  <a:extLst>
                    <a:ext uri="{FF2B5EF4-FFF2-40B4-BE49-F238E27FC236}">
                      <a16:creationId xmlns:a16="http://schemas.microsoft.com/office/drawing/2014/main" id="{F7AE961C-0CB7-7913-FCE6-9048F96019C4}"/>
                    </a:ext>
                  </a:extLst>
                </p14:cNvPr>
                <p14:cNvContentPartPr/>
                <p14:nvPr/>
              </p14:nvContentPartPr>
              <p14:xfrm>
                <a:off x="5795423" y="3289234"/>
                <a:ext cx="206280" cy="91080"/>
              </p14:xfrm>
            </p:contentPart>
          </mc:Choice>
          <mc:Fallback>
            <p:pic>
              <p:nvPicPr>
                <p:cNvPr id="8193" name="Ink 8192">
                  <a:extLst>
                    <a:ext uri="{FF2B5EF4-FFF2-40B4-BE49-F238E27FC236}">
                      <a16:creationId xmlns:a16="http://schemas.microsoft.com/office/drawing/2014/main" id="{F7AE961C-0CB7-7913-FCE6-9048F96019C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86423" y="3280234"/>
                  <a:ext cx="223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F4DF7C4E-F32C-32BB-4C44-F1783247A294}"/>
                    </a:ext>
                  </a:extLst>
                </p14:cNvPr>
                <p14:cNvContentPartPr/>
                <p14:nvPr/>
              </p14:nvContentPartPr>
              <p14:xfrm>
                <a:off x="5910623" y="3336034"/>
                <a:ext cx="32400" cy="292320"/>
              </p14:xfrm>
            </p:contentPart>
          </mc:Choice>
          <mc:Fallback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F4DF7C4E-F32C-32BB-4C44-F1783247A2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01623" y="3327394"/>
                  <a:ext cx="50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B704ACB5-EFE8-33C1-0DCD-8014D25CE407}"/>
                    </a:ext>
                  </a:extLst>
                </p14:cNvPr>
                <p14:cNvContentPartPr/>
                <p14:nvPr/>
              </p14:nvContentPartPr>
              <p14:xfrm>
                <a:off x="5577983" y="3765154"/>
                <a:ext cx="489600" cy="119160"/>
              </p14:xfrm>
            </p:contentPart>
          </mc:Choice>
          <mc:Fallback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B704ACB5-EFE8-33C1-0DCD-8014D25CE4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68983" y="3756154"/>
                  <a:ext cx="507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197" name="Ink 8196">
                  <a:extLst>
                    <a:ext uri="{FF2B5EF4-FFF2-40B4-BE49-F238E27FC236}">
                      <a16:creationId xmlns:a16="http://schemas.microsoft.com/office/drawing/2014/main" id="{BE8CFCED-E5C0-54B1-ADCF-F0D528D6ABAD}"/>
                    </a:ext>
                  </a:extLst>
                </p14:cNvPr>
                <p14:cNvContentPartPr/>
                <p14:nvPr/>
              </p14:nvContentPartPr>
              <p14:xfrm>
                <a:off x="5650343" y="4027234"/>
                <a:ext cx="106560" cy="288360"/>
              </p14:xfrm>
            </p:contentPart>
          </mc:Choice>
          <mc:Fallback>
            <p:pic>
              <p:nvPicPr>
                <p:cNvPr id="8197" name="Ink 8196">
                  <a:extLst>
                    <a:ext uri="{FF2B5EF4-FFF2-40B4-BE49-F238E27FC236}">
                      <a16:creationId xmlns:a16="http://schemas.microsoft.com/office/drawing/2014/main" id="{BE8CFCED-E5C0-54B1-ADCF-F0D528D6AB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41703" y="4018234"/>
                  <a:ext cx="124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198" name="Ink 8197">
                  <a:extLst>
                    <a:ext uri="{FF2B5EF4-FFF2-40B4-BE49-F238E27FC236}">
                      <a16:creationId xmlns:a16="http://schemas.microsoft.com/office/drawing/2014/main" id="{2A04D08C-37E5-D7CB-649A-8A1A185C6BB0}"/>
                    </a:ext>
                  </a:extLst>
                </p14:cNvPr>
                <p14:cNvContentPartPr/>
                <p14:nvPr/>
              </p14:nvContentPartPr>
              <p14:xfrm>
                <a:off x="5833583" y="4075114"/>
                <a:ext cx="152280" cy="32760"/>
              </p14:xfrm>
            </p:contentPart>
          </mc:Choice>
          <mc:Fallback>
            <p:pic>
              <p:nvPicPr>
                <p:cNvPr id="8198" name="Ink 8197">
                  <a:extLst>
                    <a:ext uri="{FF2B5EF4-FFF2-40B4-BE49-F238E27FC236}">
                      <a16:creationId xmlns:a16="http://schemas.microsoft.com/office/drawing/2014/main" id="{2A04D08C-37E5-D7CB-649A-8A1A185C6BB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24583" y="4066474"/>
                  <a:ext cx="169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5CDF308F-6249-36B0-6774-2BF4F85EA650}"/>
                    </a:ext>
                  </a:extLst>
                </p14:cNvPr>
                <p14:cNvContentPartPr/>
                <p14:nvPr/>
              </p14:nvContentPartPr>
              <p14:xfrm>
                <a:off x="5912063" y="3966754"/>
                <a:ext cx="159480" cy="266400"/>
              </p14:xfrm>
            </p:contentPart>
          </mc:Choice>
          <mc:Fallback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5CDF308F-6249-36B0-6774-2BF4F85EA6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03423" y="3958114"/>
                  <a:ext cx="177120" cy="2840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C3C6D61-28BA-4E94-A463-41DE61B6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" y="63745"/>
            <a:ext cx="6761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Point-slope Form of the Equation of a Line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AD1BA9D2-6076-4E67-9113-72D06B913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" y="586965"/>
            <a:ext cx="515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a point (x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,y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slope m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7447964A-248D-48CE-85FF-297976D2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550" y="280903"/>
            <a:ext cx="2786339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– y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m(x – x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CEAB0ED-E6C8-46C2-B57E-3C9ACFC4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2" y="1121466"/>
            <a:ext cx="109136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2.)	Find an equation of the line that passes through the point 	(3, 8) and has a slope of undefined.  Sketch the graph.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CA3E4-B307-43B3-A55A-11871DFA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8" y="2088719"/>
            <a:ext cx="5613699" cy="413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859E752-F099-D78F-BEE5-0D607E091EA7}"/>
                  </a:ext>
                </a:extLst>
              </p14:cNvPr>
              <p14:cNvContentPartPr/>
              <p14:nvPr/>
            </p14:nvContentPartPr>
            <p14:xfrm>
              <a:off x="3654863" y="1843834"/>
              <a:ext cx="3093120" cy="24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859E752-F099-D78F-BEE5-0D607E091E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1223" y="1736194"/>
                <a:ext cx="320076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DC40AC1-ED99-9DC8-724D-264151B3491E}"/>
              </a:ext>
            </a:extLst>
          </p:cNvPr>
          <p:cNvGrpSpPr/>
          <p:nvPr/>
        </p:nvGrpSpPr>
        <p:grpSpPr>
          <a:xfrm>
            <a:off x="4071383" y="2073514"/>
            <a:ext cx="1762560" cy="544320"/>
            <a:chOff x="4071383" y="2073514"/>
            <a:chExt cx="176256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78F3BB-FD10-1E9D-3553-AC1258C997CF}"/>
                    </a:ext>
                  </a:extLst>
                </p14:cNvPr>
                <p14:cNvContentPartPr/>
                <p14:nvPr/>
              </p14:nvContentPartPr>
              <p14:xfrm>
                <a:off x="4071383" y="2289874"/>
                <a:ext cx="225360" cy="327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78F3BB-FD10-1E9D-3553-AC1258C997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62743" y="2281234"/>
                  <a:ext cx="2430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266716E-6C09-D178-E938-A5E2F72AD1FF}"/>
                    </a:ext>
                  </a:extLst>
                </p14:cNvPr>
                <p14:cNvContentPartPr/>
                <p14:nvPr/>
              </p14:nvContentPartPr>
              <p14:xfrm>
                <a:off x="4391063" y="2364034"/>
                <a:ext cx="238680" cy="220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266716E-6C09-D178-E938-A5E2F72AD1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82063" y="2355394"/>
                  <a:ext cx="256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B3711E-FFB4-1299-8D6E-8A2C8269B63C}"/>
                    </a:ext>
                  </a:extLst>
                </p14:cNvPr>
                <p14:cNvContentPartPr/>
                <p14:nvPr/>
              </p14:nvContentPartPr>
              <p14:xfrm>
                <a:off x="4670783" y="2376634"/>
                <a:ext cx="115560" cy="187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B3711E-FFB4-1299-8D6E-8A2C8269B6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61783" y="2367634"/>
                  <a:ext cx="133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9F39F6-F6B3-4AF1-CB7B-E8007A7E9A85}"/>
                    </a:ext>
                  </a:extLst>
                </p14:cNvPr>
                <p14:cNvContentPartPr/>
                <p14:nvPr/>
              </p14:nvContentPartPr>
              <p14:xfrm>
                <a:off x="4840703" y="2073514"/>
                <a:ext cx="178920" cy="472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9F39F6-F6B3-4AF1-CB7B-E8007A7E9A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32063" y="2064514"/>
                  <a:ext cx="1965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5FB2F21-76D1-E05B-4945-D571B030E5E5}"/>
                    </a:ext>
                  </a:extLst>
                </p14:cNvPr>
                <p14:cNvContentPartPr/>
                <p14:nvPr/>
              </p14:nvContentPartPr>
              <p14:xfrm>
                <a:off x="4847543" y="2338474"/>
                <a:ext cx="403920" cy="149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5FB2F21-76D1-E05B-4945-D571B030E5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38903" y="2329474"/>
                  <a:ext cx="421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D82218-A887-5210-3144-3C48027C5E0E}"/>
                    </a:ext>
                  </a:extLst>
                </p14:cNvPr>
                <p14:cNvContentPartPr/>
                <p14:nvPr/>
              </p14:nvContentPartPr>
              <p14:xfrm>
                <a:off x="5114663" y="2197354"/>
                <a:ext cx="65880" cy="11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D82218-A887-5210-3144-3C48027C5E0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06023" y="2188354"/>
                  <a:ext cx="83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6B8EDF-B28E-850D-6942-B9143682FEF5}"/>
                    </a:ext>
                  </a:extLst>
                </p14:cNvPr>
                <p14:cNvContentPartPr/>
                <p14:nvPr/>
              </p14:nvContentPartPr>
              <p14:xfrm>
                <a:off x="5300423" y="2270434"/>
                <a:ext cx="206640" cy="164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6B8EDF-B28E-850D-6942-B9143682FE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91783" y="2261794"/>
                  <a:ext cx="224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B5234E6-7D92-87E3-8086-6A446437BBE8}"/>
                    </a:ext>
                  </a:extLst>
                </p14:cNvPr>
                <p14:cNvContentPartPr/>
                <p14:nvPr/>
              </p14:nvContentPartPr>
              <p14:xfrm>
                <a:off x="5517863" y="2267554"/>
                <a:ext cx="164160" cy="189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B5234E6-7D92-87E3-8086-6A446437BB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09223" y="2258554"/>
                  <a:ext cx="181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A1E71E4-05FF-A442-E539-19D0FB11139D}"/>
                    </a:ext>
                  </a:extLst>
                </p14:cNvPr>
                <p14:cNvContentPartPr/>
                <p14:nvPr/>
              </p14:nvContentPartPr>
              <p14:xfrm>
                <a:off x="5663303" y="2130034"/>
                <a:ext cx="170640" cy="371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A1E71E4-05FF-A442-E539-19D0FB11139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54663" y="2121394"/>
                  <a:ext cx="18828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2AEAB0-570B-ED93-6B90-C71CE28D5BF2}"/>
              </a:ext>
            </a:extLst>
          </p:cNvPr>
          <p:cNvGrpSpPr/>
          <p:nvPr/>
        </p:nvGrpSpPr>
        <p:grpSpPr>
          <a:xfrm>
            <a:off x="4617143" y="2751394"/>
            <a:ext cx="885600" cy="374760"/>
            <a:chOff x="4617143" y="2751394"/>
            <a:chExt cx="88560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B857B05-6ED5-38BE-02DD-FF17F1633CE3}"/>
                    </a:ext>
                  </a:extLst>
                </p14:cNvPr>
                <p14:cNvContentPartPr/>
                <p14:nvPr/>
              </p14:nvContentPartPr>
              <p14:xfrm>
                <a:off x="4617143" y="2770474"/>
                <a:ext cx="100800" cy="355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B857B05-6ED5-38BE-02DD-FF17F1633C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08503" y="2761834"/>
                  <a:ext cx="1184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31B47B-FF9C-6BBD-C40F-D179188F5F61}"/>
                    </a:ext>
                  </a:extLst>
                </p14:cNvPr>
                <p14:cNvContentPartPr/>
                <p14:nvPr/>
              </p14:nvContentPartPr>
              <p14:xfrm>
                <a:off x="4840703" y="3023194"/>
                <a:ext cx="52200" cy="85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31B47B-FF9C-6BBD-C40F-D179188F5F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32063" y="3014194"/>
                  <a:ext cx="69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3BF54F0-8B31-E16B-8D2B-A493A3A79CFB}"/>
                    </a:ext>
                  </a:extLst>
                </p14:cNvPr>
                <p14:cNvContentPartPr/>
                <p14:nvPr/>
              </p14:nvContentPartPr>
              <p14:xfrm>
                <a:off x="4765823" y="2751394"/>
                <a:ext cx="47520" cy="32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3BF54F0-8B31-E16B-8D2B-A493A3A79C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57183" y="2742394"/>
                  <a:ext cx="65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22C0FF-45D0-8D93-CE70-A92E05A1A437}"/>
                    </a:ext>
                  </a:extLst>
                </p14:cNvPr>
                <p14:cNvContentPartPr/>
                <p14:nvPr/>
              </p14:nvContentPartPr>
              <p14:xfrm>
                <a:off x="4976423" y="2916994"/>
                <a:ext cx="202680" cy="142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22C0FF-45D0-8D93-CE70-A92E05A1A4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67783" y="2907994"/>
                  <a:ext cx="22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CFA65B-5EBE-3D3D-107F-BDE969993952}"/>
                    </a:ext>
                  </a:extLst>
                </p14:cNvPr>
                <p14:cNvContentPartPr/>
                <p14:nvPr/>
              </p14:nvContentPartPr>
              <p14:xfrm>
                <a:off x="5226263" y="2818354"/>
                <a:ext cx="276480" cy="209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CFA65B-5EBE-3D3D-107F-BDE9699939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17623" y="2809714"/>
                  <a:ext cx="29412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320D27-108F-141C-AA7D-E60C868280A3}"/>
              </a:ext>
            </a:extLst>
          </p:cNvPr>
          <p:cNvGrpSpPr/>
          <p:nvPr/>
        </p:nvGrpSpPr>
        <p:grpSpPr>
          <a:xfrm>
            <a:off x="1289303" y="2090434"/>
            <a:ext cx="197640" cy="237600"/>
            <a:chOff x="1289303" y="2090434"/>
            <a:chExt cx="19764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753005C-55D4-2C9A-A680-45C4C57398C7}"/>
                    </a:ext>
                  </a:extLst>
                </p14:cNvPr>
                <p14:cNvContentPartPr/>
                <p14:nvPr/>
              </p14:nvContentPartPr>
              <p14:xfrm>
                <a:off x="1321703" y="2090434"/>
                <a:ext cx="70560" cy="235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753005C-55D4-2C9A-A680-45C4C57398C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2703" y="2081794"/>
                  <a:ext cx="88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DE6E09E-68C7-8F41-930A-E09F24F31D56}"/>
                    </a:ext>
                  </a:extLst>
                </p14:cNvPr>
                <p14:cNvContentPartPr/>
                <p14:nvPr/>
              </p14:nvContentPartPr>
              <p14:xfrm>
                <a:off x="1289303" y="2138674"/>
                <a:ext cx="197640" cy="189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DE6E09E-68C7-8F41-930A-E09F24F31D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80663" y="2129674"/>
                  <a:ext cx="21528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1B867B6B-DC75-79D2-CB11-6DDB43E55C6E}"/>
              </a:ext>
            </a:extLst>
          </p:cNvPr>
          <p:cNvGrpSpPr/>
          <p:nvPr/>
        </p:nvGrpSpPr>
        <p:grpSpPr>
          <a:xfrm>
            <a:off x="1690703" y="2129314"/>
            <a:ext cx="208800" cy="326160"/>
            <a:chOff x="1690703" y="2129314"/>
            <a:chExt cx="20880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EB0889-12F1-8DC4-72D4-44042134B401}"/>
                    </a:ext>
                  </a:extLst>
                </p14:cNvPr>
                <p14:cNvContentPartPr/>
                <p14:nvPr/>
              </p14:nvContentPartPr>
              <p14:xfrm>
                <a:off x="1690703" y="2129314"/>
                <a:ext cx="172800" cy="146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8EB0889-12F1-8DC4-72D4-44042134B4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82063" y="2120674"/>
                  <a:ext cx="190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381E22A5-7388-6AA4-9236-84F075FC8911}"/>
                    </a:ext>
                  </a:extLst>
                </p14:cNvPr>
                <p14:cNvContentPartPr/>
                <p14:nvPr/>
              </p14:nvContentPartPr>
              <p14:xfrm>
                <a:off x="1854143" y="2130034"/>
                <a:ext cx="45360" cy="325440"/>
              </p14:xfrm>
            </p:contentPart>
          </mc:Choice>
          <mc:Fallback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381E22A5-7388-6AA4-9236-84F075FC891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45143" y="2121394"/>
                  <a:ext cx="6300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1" name="Group 8200">
            <a:extLst>
              <a:ext uri="{FF2B5EF4-FFF2-40B4-BE49-F238E27FC236}">
                <a16:creationId xmlns:a16="http://schemas.microsoft.com/office/drawing/2014/main" id="{FD804270-C8BD-F45A-6ED2-3F8E6E1A66EE}"/>
              </a:ext>
            </a:extLst>
          </p:cNvPr>
          <p:cNvGrpSpPr/>
          <p:nvPr/>
        </p:nvGrpSpPr>
        <p:grpSpPr>
          <a:xfrm>
            <a:off x="4302863" y="3443314"/>
            <a:ext cx="978120" cy="439200"/>
            <a:chOff x="4302863" y="3443314"/>
            <a:chExt cx="97812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4D5E1506-4130-A84D-AF54-48CD44E93A7C}"/>
                    </a:ext>
                  </a:extLst>
                </p14:cNvPr>
                <p14:cNvContentPartPr/>
                <p14:nvPr/>
              </p14:nvContentPartPr>
              <p14:xfrm>
                <a:off x="4350743" y="3443314"/>
                <a:ext cx="105120" cy="439200"/>
              </p14:xfrm>
            </p:contentPart>
          </mc:Choice>
          <mc:Fallback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4D5E1506-4130-A84D-AF54-48CD44E93A7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41743" y="3434314"/>
                  <a:ext cx="1227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4817408E-5B57-C6EA-10AF-3BFE9095D998}"/>
                    </a:ext>
                  </a:extLst>
                </p14:cNvPr>
                <p14:cNvContentPartPr/>
                <p14:nvPr/>
              </p14:nvContentPartPr>
              <p14:xfrm>
                <a:off x="4302863" y="3448714"/>
                <a:ext cx="298080" cy="395640"/>
              </p14:xfrm>
            </p:contentPart>
          </mc:Choice>
          <mc:Fallback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4817408E-5B57-C6EA-10AF-3BFE9095D9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93863" y="3439714"/>
                  <a:ext cx="3157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197" name="Ink 8196">
                  <a:extLst>
                    <a:ext uri="{FF2B5EF4-FFF2-40B4-BE49-F238E27FC236}">
                      <a16:creationId xmlns:a16="http://schemas.microsoft.com/office/drawing/2014/main" id="{9DF3D09E-6A53-EBAE-3F69-E419D9F86959}"/>
                    </a:ext>
                  </a:extLst>
                </p14:cNvPr>
                <p14:cNvContentPartPr/>
                <p14:nvPr/>
              </p14:nvContentPartPr>
              <p14:xfrm>
                <a:off x="4577903" y="3652474"/>
                <a:ext cx="179280" cy="20160"/>
              </p14:xfrm>
            </p:contentPart>
          </mc:Choice>
          <mc:Fallback>
            <p:pic>
              <p:nvPicPr>
                <p:cNvPr id="8197" name="Ink 8196">
                  <a:extLst>
                    <a:ext uri="{FF2B5EF4-FFF2-40B4-BE49-F238E27FC236}">
                      <a16:creationId xmlns:a16="http://schemas.microsoft.com/office/drawing/2014/main" id="{9DF3D09E-6A53-EBAE-3F69-E419D9F869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68903" y="3643474"/>
                  <a:ext cx="196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198" name="Ink 8197">
                  <a:extLst>
                    <a:ext uri="{FF2B5EF4-FFF2-40B4-BE49-F238E27FC236}">
                      <a16:creationId xmlns:a16="http://schemas.microsoft.com/office/drawing/2014/main" id="{64196A57-94F1-A26C-6689-4F87762661D0}"/>
                    </a:ext>
                  </a:extLst>
                </p14:cNvPr>
                <p14:cNvContentPartPr/>
                <p14:nvPr/>
              </p14:nvContentPartPr>
              <p14:xfrm>
                <a:off x="4670423" y="3785314"/>
                <a:ext cx="234000" cy="59040"/>
              </p14:xfrm>
            </p:contentPart>
          </mc:Choice>
          <mc:Fallback>
            <p:pic>
              <p:nvPicPr>
                <p:cNvPr id="8198" name="Ink 8197">
                  <a:extLst>
                    <a:ext uri="{FF2B5EF4-FFF2-40B4-BE49-F238E27FC236}">
                      <a16:creationId xmlns:a16="http://schemas.microsoft.com/office/drawing/2014/main" id="{64196A57-94F1-A26C-6689-4F87762661D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61783" y="3776314"/>
                  <a:ext cx="251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32425A4E-7380-7272-9A2D-56BB4E7FFB4D}"/>
                    </a:ext>
                  </a:extLst>
                </p14:cNvPr>
                <p14:cNvContentPartPr/>
                <p14:nvPr/>
              </p14:nvContentPartPr>
              <p14:xfrm>
                <a:off x="4957343" y="3483274"/>
                <a:ext cx="323640" cy="288360"/>
              </p14:xfrm>
            </p:contentPart>
          </mc:Choice>
          <mc:Fallback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32425A4E-7380-7272-9A2D-56BB4E7FFB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48343" y="3474634"/>
                  <a:ext cx="341280" cy="30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202" name="Ink 8201">
                <a:extLst>
                  <a:ext uri="{FF2B5EF4-FFF2-40B4-BE49-F238E27FC236}">
                    <a16:creationId xmlns:a16="http://schemas.microsoft.com/office/drawing/2014/main" id="{6D326BFC-392C-B830-7F1C-B91B2A7FDF04}"/>
                  </a:ext>
                </a:extLst>
              </p14:cNvPr>
              <p14:cNvContentPartPr/>
              <p14:nvPr/>
            </p14:nvContentPartPr>
            <p14:xfrm>
              <a:off x="1166903" y="1600474"/>
              <a:ext cx="360360" cy="757800"/>
            </p14:xfrm>
          </p:contentPart>
        </mc:Choice>
        <mc:Fallback>
          <p:pic>
            <p:nvPicPr>
              <p:cNvPr id="8202" name="Ink 8201">
                <a:extLst>
                  <a:ext uri="{FF2B5EF4-FFF2-40B4-BE49-F238E27FC236}">
                    <a16:creationId xmlns:a16="http://schemas.microsoft.com/office/drawing/2014/main" id="{6D326BFC-392C-B830-7F1C-B91B2A7FDF0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12903" y="1492474"/>
                <a:ext cx="468000" cy="9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09" name="Group 8208">
            <a:extLst>
              <a:ext uri="{FF2B5EF4-FFF2-40B4-BE49-F238E27FC236}">
                <a16:creationId xmlns:a16="http://schemas.microsoft.com/office/drawing/2014/main" id="{860D803A-F5C3-0447-6D46-78D2E0B8263E}"/>
              </a:ext>
            </a:extLst>
          </p:cNvPr>
          <p:cNvGrpSpPr/>
          <p:nvPr/>
        </p:nvGrpSpPr>
        <p:grpSpPr>
          <a:xfrm>
            <a:off x="3477743" y="4165474"/>
            <a:ext cx="2192760" cy="1647360"/>
            <a:chOff x="3477743" y="4165474"/>
            <a:chExt cx="2192760" cy="164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5C52E316-E2CE-445C-1CBA-066F1BFFB775}"/>
                    </a:ext>
                  </a:extLst>
                </p14:cNvPr>
                <p14:cNvContentPartPr/>
                <p14:nvPr/>
              </p14:nvContentPartPr>
              <p14:xfrm>
                <a:off x="4074263" y="4593154"/>
                <a:ext cx="302040" cy="799560"/>
              </p14:xfrm>
            </p:contentPart>
          </mc:Choice>
          <mc:Fallback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5C52E316-E2CE-445C-1CBA-066F1BFFB7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65263" y="4584514"/>
                  <a:ext cx="319680" cy="81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2E098A31-40F7-C499-0A34-F7ECD80DD173}"/>
                    </a:ext>
                  </a:extLst>
                </p14:cNvPr>
                <p14:cNvContentPartPr/>
                <p14:nvPr/>
              </p14:nvContentPartPr>
              <p14:xfrm>
                <a:off x="4026383" y="4666234"/>
                <a:ext cx="394920" cy="722520"/>
              </p14:xfrm>
            </p:contentPart>
          </mc:Choice>
          <mc:Fallback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2E098A31-40F7-C499-0A34-F7ECD80DD1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17743" y="4657234"/>
                  <a:ext cx="41256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F0EDD12B-D0E9-A55F-2A02-6E42BFD88F7B}"/>
                    </a:ext>
                  </a:extLst>
                </p14:cNvPr>
                <p14:cNvContentPartPr/>
                <p14:nvPr/>
              </p14:nvContentPartPr>
              <p14:xfrm>
                <a:off x="4405103" y="4980154"/>
                <a:ext cx="266040" cy="12600"/>
              </p14:xfrm>
            </p:contentPart>
          </mc:Choice>
          <mc:Fallback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F0EDD12B-D0E9-A55F-2A02-6E42BFD88F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96103" y="4971514"/>
                  <a:ext cx="283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942BEF65-CCBF-2C8A-BBD2-A03E6D066E62}"/>
                    </a:ext>
                  </a:extLst>
                </p14:cNvPr>
                <p14:cNvContentPartPr/>
                <p14:nvPr/>
              </p14:nvContentPartPr>
              <p14:xfrm>
                <a:off x="4521743" y="5171674"/>
                <a:ext cx="244440" cy="65160"/>
              </p14:xfrm>
            </p:contentPart>
          </mc:Choice>
          <mc:Fallback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942BEF65-CCBF-2C8A-BBD2-A03E6D066E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13103" y="5163034"/>
                  <a:ext cx="262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3818218C-A079-B7E5-1FFE-5FA38BEBB5BF}"/>
                    </a:ext>
                  </a:extLst>
                </p14:cNvPr>
                <p14:cNvContentPartPr/>
                <p14:nvPr/>
              </p14:nvContentPartPr>
              <p14:xfrm>
                <a:off x="4703903" y="4613674"/>
                <a:ext cx="520560" cy="789840"/>
              </p14:xfrm>
            </p:contentPart>
          </mc:Choice>
          <mc:Fallback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3818218C-A079-B7E5-1FFE-5FA38BEBB5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95263" y="4604674"/>
                  <a:ext cx="53820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6D274876-6115-21FA-66DE-39B798C94CBD}"/>
                    </a:ext>
                  </a:extLst>
                </p14:cNvPr>
                <p14:cNvContentPartPr/>
                <p14:nvPr/>
              </p14:nvContentPartPr>
              <p14:xfrm>
                <a:off x="3477743" y="4165474"/>
                <a:ext cx="2192760" cy="1647360"/>
              </p14:xfrm>
            </p:contentPart>
          </mc:Choice>
          <mc:Fallback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6D274876-6115-21FA-66DE-39B798C94C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69103" y="4156474"/>
                  <a:ext cx="2210400" cy="166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210" name="Ink 8209">
                <a:extLst>
                  <a:ext uri="{FF2B5EF4-FFF2-40B4-BE49-F238E27FC236}">
                    <a16:creationId xmlns:a16="http://schemas.microsoft.com/office/drawing/2014/main" id="{3EC72750-0E30-8FCD-F1F0-266C89FFB01D}"/>
                  </a:ext>
                </a:extLst>
              </p14:cNvPr>
              <p14:cNvContentPartPr/>
              <p14:nvPr/>
            </p14:nvContentPartPr>
            <p14:xfrm>
              <a:off x="10049543" y="4072594"/>
              <a:ext cx="106200" cy="182160"/>
            </p14:xfrm>
          </p:contentPart>
        </mc:Choice>
        <mc:Fallback>
          <p:pic>
            <p:nvPicPr>
              <p:cNvPr id="8210" name="Ink 8209">
                <a:extLst>
                  <a:ext uri="{FF2B5EF4-FFF2-40B4-BE49-F238E27FC236}">
                    <a16:creationId xmlns:a16="http://schemas.microsoft.com/office/drawing/2014/main" id="{3EC72750-0E30-8FCD-F1F0-266C89FFB0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040903" y="4063954"/>
                <a:ext cx="12384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14" name="Group 8213">
            <a:extLst>
              <a:ext uri="{FF2B5EF4-FFF2-40B4-BE49-F238E27FC236}">
                <a16:creationId xmlns:a16="http://schemas.microsoft.com/office/drawing/2014/main" id="{929F1AD5-E3D9-A3F0-1BAA-B483D4CFAAD3}"/>
              </a:ext>
            </a:extLst>
          </p:cNvPr>
          <p:cNvGrpSpPr/>
          <p:nvPr/>
        </p:nvGrpSpPr>
        <p:grpSpPr>
          <a:xfrm>
            <a:off x="9919943" y="1818994"/>
            <a:ext cx="308520" cy="5002920"/>
            <a:chOff x="9919943" y="1818994"/>
            <a:chExt cx="308520" cy="50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211" name="Ink 8210">
                  <a:extLst>
                    <a:ext uri="{FF2B5EF4-FFF2-40B4-BE49-F238E27FC236}">
                      <a16:creationId xmlns:a16="http://schemas.microsoft.com/office/drawing/2014/main" id="{DD835AF0-C688-25AB-FAF5-1FB438C5C43D}"/>
                    </a:ext>
                  </a:extLst>
                </p14:cNvPr>
                <p14:cNvContentPartPr/>
                <p14:nvPr/>
              </p14:nvContentPartPr>
              <p14:xfrm>
                <a:off x="10071503" y="1853914"/>
                <a:ext cx="57600" cy="4879080"/>
              </p14:xfrm>
            </p:contentPart>
          </mc:Choice>
          <mc:Fallback>
            <p:pic>
              <p:nvPicPr>
                <p:cNvPr id="8211" name="Ink 8210">
                  <a:extLst>
                    <a:ext uri="{FF2B5EF4-FFF2-40B4-BE49-F238E27FC236}">
                      <a16:creationId xmlns:a16="http://schemas.microsoft.com/office/drawing/2014/main" id="{DD835AF0-C688-25AB-FAF5-1FB438C5C4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62863" y="1845274"/>
                  <a:ext cx="75240" cy="48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49A9BE49-B0B1-6330-FC7D-3B626BCAD3EC}"/>
                    </a:ext>
                  </a:extLst>
                </p14:cNvPr>
                <p14:cNvContentPartPr/>
                <p14:nvPr/>
              </p14:nvContentPartPr>
              <p14:xfrm>
                <a:off x="9919943" y="6466594"/>
                <a:ext cx="272880" cy="355320"/>
              </p14:xfrm>
            </p:contentPart>
          </mc:Choice>
          <mc:Fallback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49A9BE49-B0B1-6330-FC7D-3B626BCAD3E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10943" y="6457594"/>
                  <a:ext cx="2905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48C0E535-8AC2-7C84-853C-19DCCA869D19}"/>
                    </a:ext>
                  </a:extLst>
                </p14:cNvPr>
                <p14:cNvContentPartPr/>
                <p14:nvPr/>
              </p14:nvContentPartPr>
              <p14:xfrm>
                <a:off x="9942623" y="1818994"/>
                <a:ext cx="285840" cy="335880"/>
              </p14:xfrm>
            </p:contentPart>
          </mc:Choice>
          <mc:Fallback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48C0E535-8AC2-7C84-853C-19DCCA869D1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33983" y="1809994"/>
                  <a:ext cx="303480" cy="35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257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C3C6D61-28BA-4E94-A463-41DE61B6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" y="63745"/>
            <a:ext cx="6761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Point-slope Form of the Equation of a Line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AD1BA9D2-6076-4E67-9113-72D06B913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" y="586965"/>
            <a:ext cx="515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a point (x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,y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slope m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7447964A-248D-48CE-85FF-297976D2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550" y="280903"/>
            <a:ext cx="2786339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– y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m(x – x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CEAB0ED-E6C8-46C2-B57E-3C9ACFC4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2" y="1121466"/>
            <a:ext cx="109136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3.)	Find an equation of the line that passes through the point 	(3, -4) and has a slope 0.  Sketch the graph.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CA3E4-B307-43B3-A55A-11871DFA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8" y="2088719"/>
            <a:ext cx="5613699" cy="413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136CBED-6513-70DE-9DB0-F4B2EAF18324}"/>
              </a:ext>
            </a:extLst>
          </p:cNvPr>
          <p:cNvGrpSpPr/>
          <p:nvPr/>
        </p:nvGrpSpPr>
        <p:grpSpPr>
          <a:xfrm>
            <a:off x="1287863" y="2079634"/>
            <a:ext cx="766440" cy="367560"/>
            <a:chOff x="1287863" y="2079634"/>
            <a:chExt cx="76644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2D3F965-194A-0F6E-3E53-BEE109745711}"/>
                    </a:ext>
                  </a:extLst>
                </p14:cNvPr>
                <p14:cNvContentPartPr/>
                <p14:nvPr/>
              </p14:nvContentPartPr>
              <p14:xfrm>
                <a:off x="1300823" y="2094754"/>
                <a:ext cx="72720" cy="263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2D3F965-194A-0F6E-3E53-BEE1097457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1823" y="2085754"/>
                  <a:ext cx="90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15F335E-496F-A9AE-9CDB-BDBCA20E2CC0}"/>
                    </a:ext>
                  </a:extLst>
                </p14:cNvPr>
                <p14:cNvContentPartPr/>
                <p14:nvPr/>
              </p14:nvContentPartPr>
              <p14:xfrm>
                <a:off x="1287863" y="2148394"/>
                <a:ext cx="183600" cy="195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15F335E-496F-A9AE-9CDB-BDBCA20E2C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78863" y="2139754"/>
                  <a:ext cx="201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429512F-99D4-201B-FAAB-8D99E75AD8E5}"/>
                    </a:ext>
                  </a:extLst>
                </p14:cNvPr>
                <p14:cNvContentPartPr/>
                <p14:nvPr/>
              </p14:nvContentPartPr>
              <p14:xfrm>
                <a:off x="1534103" y="2263954"/>
                <a:ext cx="63720" cy="153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429512F-99D4-201B-FAAB-8D99E75AD8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25463" y="2255314"/>
                  <a:ext cx="81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0375163-E41A-5194-85F4-B36BD3DB84D7}"/>
                    </a:ext>
                  </a:extLst>
                </p14:cNvPr>
                <p14:cNvContentPartPr/>
                <p14:nvPr/>
              </p14:nvContentPartPr>
              <p14:xfrm>
                <a:off x="1734263" y="2154514"/>
                <a:ext cx="150840" cy="108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0375163-E41A-5194-85F4-B36BD3DB84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25263" y="2145874"/>
                  <a:ext cx="168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B17C20-160A-7B2B-B10F-91F109EB5401}"/>
                    </a:ext>
                  </a:extLst>
                </p14:cNvPr>
                <p14:cNvContentPartPr/>
                <p14:nvPr/>
              </p14:nvContentPartPr>
              <p14:xfrm>
                <a:off x="1883663" y="2079634"/>
                <a:ext cx="70560" cy="367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B17C20-160A-7B2B-B10F-91F109EB54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75023" y="2070994"/>
                  <a:ext cx="882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083F38-B3B8-4162-9215-0A2D9F2B9FE2}"/>
                    </a:ext>
                  </a:extLst>
                </p14:cNvPr>
                <p14:cNvContentPartPr/>
                <p14:nvPr/>
              </p14:nvContentPartPr>
              <p14:xfrm>
                <a:off x="1960703" y="2219314"/>
                <a:ext cx="93600" cy="198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083F38-B3B8-4162-9215-0A2D9F2B9F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52063" y="2210674"/>
                  <a:ext cx="11124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AA55C3-F9BD-BA4E-2E6E-F119241E916D}"/>
              </a:ext>
            </a:extLst>
          </p:cNvPr>
          <p:cNvGrpSpPr/>
          <p:nvPr/>
        </p:nvGrpSpPr>
        <p:grpSpPr>
          <a:xfrm>
            <a:off x="4098743" y="2138674"/>
            <a:ext cx="864720" cy="358200"/>
            <a:chOff x="4098743" y="2138674"/>
            <a:chExt cx="86472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09EBF18-0244-F623-7DA1-5A8C7C7BF57A}"/>
                    </a:ext>
                  </a:extLst>
                </p14:cNvPr>
                <p14:cNvContentPartPr/>
                <p14:nvPr/>
              </p14:nvContentPartPr>
              <p14:xfrm>
                <a:off x="4098743" y="2225434"/>
                <a:ext cx="302040" cy="271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09EBF18-0244-F623-7DA1-5A8C7C7BF5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90103" y="2216434"/>
                  <a:ext cx="3196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0A67EB-867E-4544-5DE3-60BDBDB61166}"/>
                    </a:ext>
                  </a:extLst>
                </p14:cNvPr>
                <p14:cNvContentPartPr/>
                <p14:nvPr/>
              </p14:nvContentPartPr>
              <p14:xfrm>
                <a:off x="4450823" y="2269354"/>
                <a:ext cx="159480" cy="16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0A67EB-867E-4544-5DE3-60BDBDB6116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41823" y="2260354"/>
                  <a:ext cx="177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48D8D3A-4679-165B-F0B2-6A98EAE5E4A3}"/>
                    </a:ext>
                  </a:extLst>
                </p14:cNvPr>
                <p14:cNvContentPartPr/>
                <p14:nvPr/>
              </p14:nvContentPartPr>
              <p14:xfrm>
                <a:off x="4509503" y="2408674"/>
                <a:ext cx="156960" cy="34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48D8D3A-4679-165B-F0B2-6A98EAE5E4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00863" y="2399674"/>
                  <a:ext cx="174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23D343C-6A9C-D56B-C1AD-4BE670B7EA07}"/>
                    </a:ext>
                  </a:extLst>
                </p14:cNvPr>
                <p14:cNvContentPartPr/>
                <p14:nvPr/>
              </p14:nvContentPartPr>
              <p14:xfrm>
                <a:off x="4724423" y="2138674"/>
                <a:ext cx="239040" cy="334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23D343C-6A9C-D56B-C1AD-4BE670B7EA0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15783" y="2129674"/>
                  <a:ext cx="25668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58CC72-D1B4-5A0A-1BA8-6DA7F09E2F72}"/>
              </a:ext>
            </a:extLst>
          </p:cNvPr>
          <p:cNvGrpSpPr/>
          <p:nvPr/>
        </p:nvGrpSpPr>
        <p:grpSpPr>
          <a:xfrm>
            <a:off x="373103" y="2987194"/>
            <a:ext cx="706320" cy="645120"/>
            <a:chOff x="373103" y="2987194"/>
            <a:chExt cx="706320" cy="64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51D2450-1F92-72D9-7A40-86B43F2D26F2}"/>
                    </a:ext>
                  </a:extLst>
                </p14:cNvPr>
                <p14:cNvContentPartPr/>
                <p14:nvPr/>
              </p14:nvContentPartPr>
              <p14:xfrm>
                <a:off x="373103" y="2996914"/>
                <a:ext cx="277200" cy="234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51D2450-1F92-72D9-7A40-86B43F2D26F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4463" y="2988274"/>
                  <a:ext cx="294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8200DA1-8984-E18B-59F5-DD22A527B60D}"/>
                    </a:ext>
                  </a:extLst>
                </p14:cNvPr>
                <p14:cNvContentPartPr/>
                <p14:nvPr/>
              </p14:nvContentPartPr>
              <p14:xfrm>
                <a:off x="672623" y="2987194"/>
                <a:ext cx="24840" cy="645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8200DA1-8984-E18B-59F5-DD22A527B6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983" y="2978194"/>
                  <a:ext cx="4248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A2510-E448-C524-CF45-B5EBDDA6C771}"/>
                    </a:ext>
                  </a:extLst>
                </p14:cNvPr>
                <p14:cNvContentPartPr/>
                <p14:nvPr/>
              </p14:nvContentPartPr>
              <p14:xfrm>
                <a:off x="792503" y="3192394"/>
                <a:ext cx="286920" cy="62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A2510-E448-C524-CF45-B5EBDDA6C7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3863" y="3183394"/>
                  <a:ext cx="30456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119DE34-1D49-7C37-79D9-B314BFBD9572}"/>
                  </a:ext>
                </a:extLst>
              </p14:cNvPr>
              <p14:cNvContentPartPr/>
              <p14:nvPr/>
            </p14:nvContentPartPr>
            <p14:xfrm>
              <a:off x="643680" y="2271600"/>
              <a:ext cx="5195160" cy="3593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119DE34-1D49-7C37-79D9-B314BFBD957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4320" y="2262240"/>
                <a:ext cx="5213880" cy="36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8103E67-EC4A-4D19-AA6D-ED815DF2A69A}"/>
                  </a:ext>
                </a:extLst>
              </p14:cNvPr>
              <p14:cNvContentPartPr/>
              <p14:nvPr/>
            </p14:nvContentPartPr>
            <p14:xfrm>
              <a:off x="5298623" y="3405874"/>
              <a:ext cx="321480" cy="428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8103E67-EC4A-4D19-AA6D-ED815DF2A69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89623" y="3397234"/>
                <a:ext cx="33912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2ACC186-2D61-FCF3-A732-471EA00DCD2F}"/>
                  </a:ext>
                </a:extLst>
              </p14:cNvPr>
              <p14:cNvContentPartPr/>
              <p14:nvPr/>
            </p14:nvContentPartPr>
            <p14:xfrm>
              <a:off x="3770063" y="1867594"/>
              <a:ext cx="1494360" cy="509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2ACC186-2D61-FCF3-A732-471EA00DCD2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16423" y="1759954"/>
                <a:ext cx="160200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105B6A-D534-335F-A263-C0000DBB18E1}"/>
                  </a:ext>
                </a:extLst>
              </p14:cNvPr>
              <p14:cNvContentPartPr/>
              <p14:nvPr/>
            </p14:nvContentPartPr>
            <p14:xfrm>
              <a:off x="4568183" y="2515594"/>
              <a:ext cx="1314360" cy="361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105B6A-D534-335F-A263-C0000DBB18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4543" y="2407594"/>
                <a:ext cx="142200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3617AF-1E63-76A9-48A8-0A2D54B9D708}"/>
                  </a:ext>
                </a:extLst>
              </p14:cNvPr>
              <p14:cNvContentPartPr/>
              <p14:nvPr/>
            </p14:nvContentPartPr>
            <p14:xfrm>
              <a:off x="5071823" y="3043354"/>
              <a:ext cx="836640" cy="3110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3617AF-1E63-76A9-48A8-0A2D54B9D70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18183" y="2935714"/>
                <a:ext cx="94428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D3AB546-EB10-17F1-C12F-193855DEED43}"/>
                  </a:ext>
                </a:extLst>
              </p14:cNvPr>
              <p14:cNvContentPartPr/>
              <p14:nvPr/>
            </p14:nvContentPartPr>
            <p14:xfrm>
              <a:off x="4824863" y="3482914"/>
              <a:ext cx="811800" cy="278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D3AB546-EB10-17F1-C12F-193855DEED4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70863" y="3375274"/>
                <a:ext cx="91944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E2CECC-2A49-C77F-2CA8-02D343730CC5}"/>
                  </a:ext>
                </a:extLst>
              </p14:cNvPr>
              <p14:cNvContentPartPr/>
              <p14:nvPr/>
            </p14:nvContentPartPr>
            <p14:xfrm>
              <a:off x="4960583" y="3769114"/>
              <a:ext cx="732600" cy="21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E2CECC-2A49-C77F-2CA8-02D343730C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06583" y="3661474"/>
                <a:ext cx="84024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192" name="Ink 8191">
                <a:extLst>
                  <a:ext uri="{FF2B5EF4-FFF2-40B4-BE49-F238E27FC236}">
                    <a16:creationId xmlns:a16="http://schemas.microsoft.com/office/drawing/2014/main" id="{15CAC15D-E23E-1A76-A10E-979A2BA12801}"/>
                  </a:ext>
                </a:extLst>
              </p14:cNvPr>
              <p14:cNvContentPartPr/>
              <p14:nvPr/>
            </p14:nvContentPartPr>
            <p14:xfrm>
              <a:off x="1638863" y="1676794"/>
              <a:ext cx="488880" cy="710640"/>
            </p14:xfrm>
          </p:contentPart>
        </mc:Choice>
        <mc:Fallback>
          <p:pic>
            <p:nvPicPr>
              <p:cNvPr id="8192" name="Ink 8191">
                <a:extLst>
                  <a:ext uri="{FF2B5EF4-FFF2-40B4-BE49-F238E27FC236}">
                    <a16:creationId xmlns:a16="http://schemas.microsoft.com/office/drawing/2014/main" id="{15CAC15D-E23E-1A76-A10E-979A2BA1280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5223" y="1569154"/>
                <a:ext cx="596520" cy="9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193" name="Ink 8192">
                <a:extLst>
                  <a:ext uri="{FF2B5EF4-FFF2-40B4-BE49-F238E27FC236}">
                    <a16:creationId xmlns:a16="http://schemas.microsoft.com/office/drawing/2014/main" id="{889E5DE3-4104-C2CE-BCED-881A3930BC48}"/>
                  </a:ext>
                </a:extLst>
              </p14:cNvPr>
              <p14:cNvContentPartPr/>
              <p14:nvPr/>
            </p14:nvContentPartPr>
            <p14:xfrm>
              <a:off x="1828943" y="4954234"/>
              <a:ext cx="131040" cy="61560"/>
            </p14:xfrm>
          </p:contentPart>
        </mc:Choice>
        <mc:Fallback>
          <p:pic>
            <p:nvPicPr>
              <p:cNvPr id="8193" name="Ink 8192">
                <a:extLst>
                  <a:ext uri="{FF2B5EF4-FFF2-40B4-BE49-F238E27FC236}">
                    <a16:creationId xmlns:a16="http://schemas.microsoft.com/office/drawing/2014/main" id="{889E5DE3-4104-C2CE-BCED-881A3930BC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19943" y="4945234"/>
                <a:ext cx="1486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195" name="Ink 8194">
                <a:extLst>
                  <a:ext uri="{FF2B5EF4-FFF2-40B4-BE49-F238E27FC236}">
                    <a16:creationId xmlns:a16="http://schemas.microsoft.com/office/drawing/2014/main" id="{D05619ED-C9ED-914F-5598-72AEA995A2E8}"/>
                  </a:ext>
                </a:extLst>
              </p14:cNvPr>
              <p14:cNvContentPartPr/>
              <p14:nvPr/>
            </p14:nvContentPartPr>
            <p14:xfrm>
              <a:off x="9199583" y="5216314"/>
              <a:ext cx="99720" cy="209520"/>
            </p14:xfrm>
          </p:contentPart>
        </mc:Choice>
        <mc:Fallback>
          <p:pic>
            <p:nvPicPr>
              <p:cNvPr id="8195" name="Ink 8194">
                <a:extLst>
                  <a:ext uri="{FF2B5EF4-FFF2-40B4-BE49-F238E27FC236}">
                    <a16:creationId xmlns:a16="http://schemas.microsoft.com/office/drawing/2014/main" id="{D05619ED-C9ED-914F-5598-72AEA995A2E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190943" y="5207674"/>
                <a:ext cx="11736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A415FC03-B400-147D-B700-2FB1B617BDC6}"/>
              </a:ext>
            </a:extLst>
          </p:cNvPr>
          <p:cNvGrpSpPr/>
          <p:nvPr/>
        </p:nvGrpSpPr>
        <p:grpSpPr>
          <a:xfrm>
            <a:off x="6198983" y="5122714"/>
            <a:ext cx="5860080" cy="543960"/>
            <a:chOff x="6198983" y="5122714"/>
            <a:chExt cx="5860080" cy="5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915A7196-FE1F-81F1-CB03-520F3F8AEFFC}"/>
                    </a:ext>
                  </a:extLst>
                </p14:cNvPr>
                <p14:cNvContentPartPr/>
                <p14:nvPr/>
              </p14:nvContentPartPr>
              <p14:xfrm>
                <a:off x="6253703" y="5352394"/>
                <a:ext cx="5749920" cy="360"/>
              </p14:xfrm>
            </p:contentPart>
          </mc:Choice>
          <mc:Fallback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915A7196-FE1F-81F1-CB03-520F3F8AEF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44703" y="5343394"/>
                  <a:ext cx="5767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197" name="Ink 8196">
                  <a:extLst>
                    <a:ext uri="{FF2B5EF4-FFF2-40B4-BE49-F238E27FC236}">
                      <a16:creationId xmlns:a16="http://schemas.microsoft.com/office/drawing/2014/main" id="{BF15E822-223A-E108-4B07-497D00614073}"/>
                    </a:ext>
                  </a:extLst>
                </p14:cNvPr>
                <p14:cNvContentPartPr/>
                <p14:nvPr/>
              </p14:nvContentPartPr>
              <p14:xfrm>
                <a:off x="6198983" y="5122714"/>
                <a:ext cx="276840" cy="503280"/>
              </p14:xfrm>
            </p:contentPart>
          </mc:Choice>
          <mc:Fallback>
            <p:pic>
              <p:nvPicPr>
                <p:cNvPr id="8197" name="Ink 8196">
                  <a:extLst>
                    <a:ext uri="{FF2B5EF4-FFF2-40B4-BE49-F238E27FC236}">
                      <a16:creationId xmlns:a16="http://schemas.microsoft.com/office/drawing/2014/main" id="{BF15E822-223A-E108-4B07-497D006140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89983" y="5114074"/>
                  <a:ext cx="29448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198" name="Ink 8197">
                  <a:extLst>
                    <a:ext uri="{FF2B5EF4-FFF2-40B4-BE49-F238E27FC236}">
                      <a16:creationId xmlns:a16="http://schemas.microsoft.com/office/drawing/2014/main" id="{0D49ADAE-45F9-9132-BB70-6C3F440AB772}"/>
                    </a:ext>
                  </a:extLst>
                </p14:cNvPr>
                <p14:cNvContentPartPr/>
                <p14:nvPr/>
              </p14:nvContentPartPr>
              <p14:xfrm>
                <a:off x="11790863" y="5139634"/>
                <a:ext cx="268200" cy="527040"/>
              </p14:xfrm>
            </p:contentPart>
          </mc:Choice>
          <mc:Fallback>
            <p:pic>
              <p:nvPicPr>
                <p:cNvPr id="8198" name="Ink 8197">
                  <a:extLst>
                    <a:ext uri="{FF2B5EF4-FFF2-40B4-BE49-F238E27FC236}">
                      <a16:creationId xmlns:a16="http://schemas.microsoft.com/office/drawing/2014/main" id="{0D49ADAE-45F9-9132-BB70-6C3F440AB77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781863" y="5130994"/>
                  <a:ext cx="285840" cy="54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292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C3C6D61-28BA-4E94-A463-41DE61B6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" y="63745"/>
            <a:ext cx="6761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Point-slope Form of the Equation of a Line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AD1BA9D2-6076-4E67-9113-72D06B913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" y="586965"/>
            <a:ext cx="515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a point (x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,y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slope m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7447964A-248D-48CE-85FF-297976D2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550" y="280903"/>
            <a:ext cx="2786339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– y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m(x – x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CEAB0ED-E6C8-46C2-B57E-3C9ACFC4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" y="1121466"/>
            <a:ext cx="107791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4.)	Find an equation of the line that passes through the points 	(0, 0) and (2, 6).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E7503B-D8E5-061B-8371-9E45989B0780}"/>
                  </a:ext>
                </a:extLst>
              </p:cNvPr>
              <p:cNvSpPr/>
              <p:nvPr/>
            </p:nvSpPr>
            <p:spPr>
              <a:xfrm>
                <a:off x="260842" y="2152517"/>
                <a:ext cx="4449680" cy="718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altLang="en-US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.) Find the slope </a:t>
                </a:r>
                <a14:m>
                  <m:oMath xmlns:m="http://schemas.openxmlformats.org/officeDocument/2006/math">
                    <m:r>
                      <a:rPr lang="en-US" alt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alt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E7503B-D8E5-061B-8371-9E45989B0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42" y="2152517"/>
                <a:ext cx="4449680" cy="718274"/>
              </a:xfrm>
              <a:prstGeom prst="rect">
                <a:avLst/>
              </a:prstGeom>
              <a:blipFill>
                <a:blip r:embed="rId3"/>
                <a:stretch>
                  <a:fillRect l="-3014" t="-847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271F50-AD26-DFB3-978E-FB808A8EB128}"/>
              </a:ext>
            </a:extLst>
          </p:cNvPr>
          <p:cNvCxnSpPr>
            <a:cxnSpLocks/>
          </p:cNvCxnSpPr>
          <p:nvPr/>
        </p:nvCxnSpPr>
        <p:spPr>
          <a:xfrm>
            <a:off x="0" y="2152517"/>
            <a:ext cx="12192000" cy="253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6806B9-AC48-504C-0753-49C4117D840F}"/>
              </a:ext>
            </a:extLst>
          </p:cNvPr>
          <p:cNvCxnSpPr>
            <a:cxnSpLocks/>
          </p:cNvCxnSpPr>
          <p:nvPr/>
        </p:nvCxnSpPr>
        <p:spPr>
          <a:xfrm flipV="1">
            <a:off x="5014396" y="2177849"/>
            <a:ext cx="0" cy="41799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31625A3-93B8-DE70-0C9C-C2AF9E29F203}"/>
              </a:ext>
            </a:extLst>
          </p:cNvPr>
          <p:cNvSpPr/>
          <p:nvPr/>
        </p:nvSpPr>
        <p:spPr>
          <a:xfrm>
            <a:off x="5249227" y="2195443"/>
            <a:ext cx="6879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B.) Use point-slope formula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– y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m(x – x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E78552E-FF41-6FF7-27E9-2859F75C1C6B}"/>
                  </a:ext>
                </a:extLst>
              </p14:cNvPr>
              <p14:cNvContentPartPr/>
              <p14:nvPr/>
            </p14:nvContentPartPr>
            <p14:xfrm>
              <a:off x="191880" y="1561680"/>
              <a:ext cx="11206800" cy="3659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E78552E-FF41-6FF7-27E9-2859F75C1C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520" y="1552320"/>
                <a:ext cx="11225520" cy="36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393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C3C6D61-28BA-4E94-A463-41DE61B6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" y="63745"/>
            <a:ext cx="6761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Point-slope Form of the Equation of a Line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AD1BA9D2-6076-4E67-9113-72D06B913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" y="586965"/>
            <a:ext cx="515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a point (x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,y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slope m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7447964A-248D-48CE-85FF-297976D2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550" y="280903"/>
            <a:ext cx="2786339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– y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m(x – x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7" name="Text Box 5">
                <a:extLst>
                  <a:ext uri="{FF2B5EF4-FFF2-40B4-BE49-F238E27FC236}">
                    <a16:creationId xmlns:a16="http://schemas.microsoft.com/office/drawing/2014/main" id="{CCEAB0ED-E6C8-46C2-B57E-3C9ACFC4B3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713" y="1121466"/>
                <a:ext cx="10779162" cy="1218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5.)	Find an equation of the line that passes through the points 	</a:t>
                </a:r>
                <a14:m>
                  <m:oMath xmlns:m="http://schemas.openxmlformats.org/officeDocument/2006/math">
                    <m:r>
                      <a:rPr lang="en-US" altLang="en-US" sz="3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en-US" sz="3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altLang="en-US" sz="3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>
          <p:sp>
            <p:nvSpPr>
              <p:cNvPr id="3077" name="Text Box 5">
                <a:extLst>
                  <a:ext uri="{FF2B5EF4-FFF2-40B4-BE49-F238E27FC236}">
                    <a16:creationId xmlns:a16="http://schemas.microsoft.com/office/drawing/2014/main" id="{CCEAB0ED-E6C8-46C2-B57E-3C9ACFC4B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13" y="1121466"/>
                <a:ext cx="10779162" cy="1218732"/>
              </a:xfrm>
              <a:prstGeom prst="rect">
                <a:avLst/>
              </a:prstGeom>
              <a:blipFill>
                <a:blip r:embed="rId3"/>
                <a:stretch>
                  <a:fillRect l="-1357" t="-7000" r="-113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E7503B-D8E5-061B-8371-9E45989B0780}"/>
                  </a:ext>
                </a:extLst>
              </p:cNvPr>
              <p:cNvSpPr/>
              <p:nvPr/>
            </p:nvSpPr>
            <p:spPr>
              <a:xfrm>
                <a:off x="202785" y="2457053"/>
                <a:ext cx="4449680" cy="718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altLang="en-US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.) Find the slope </a:t>
                </a:r>
                <a14:m>
                  <m:oMath xmlns:m="http://schemas.openxmlformats.org/officeDocument/2006/math">
                    <m:r>
                      <a:rPr lang="en-US" alt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altLang="en-US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E7503B-D8E5-061B-8371-9E45989B0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85" y="2457053"/>
                <a:ext cx="4449680" cy="718274"/>
              </a:xfrm>
              <a:prstGeom prst="rect">
                <a:avLst/>
              </a:prstGeom>
              <a:blipFill>
                <a:blip r:embed="rId4"/>
                <a:stretch>
                  <a:fillRect l="-2877" t="-847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271F50-AD26-DFB3-978E-FB808A8EB128}"/>
              </a:ext>
            </a:extLst>
          </p:cNvPr>
          <p:cNvCxnSpPr>
            <a:cxnSpLocks/>
          </p:cNvCxnSpPr>
          <p:nvPr/>
        </p:nvCxnSpPr>
        <p:spPr>
          <a:xfrm>
            <a:off x="0" y="2406512"/>
            <a:ext cx="12192000" cy="253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6806B9-AC48-504C-0753-49C4117D840F}"/>
              </a:ext>
            </a:extLst>
          </p:cNvPr>
          <p:cNvCxnSpPr>
            <a:cxnSpLocks/>
          </p:cNvCxnSpPr>
          <p:nvPr/>
        </p:nvCxnSpPr>
        <p:spPr>
          <a:xfrm flipV="1">
            <a:off x="5014396" y="2431844"/>
            <a:ext cx="0" cy="39259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31625A3-93B8-DE70-0C9C-C2AF9E29F203}"/>
              </a:ext>
            </a:extLst>
          </p:cNvPr>
          <p:cNvSpPr/>
          <p:nvPr/>
        </p:nvSpPr>
        <p:spPr>
          <a:xfrm>
            <a:off x="5281501" y="2554580"/>
            <a:ext cx="6879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B.) Use point-slope formula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– y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m(x – x</a:t>
            </a:r>
            <a:r>
              <a:rPr lang="en-US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E70DA9-8E7B-12C9-0127-6BBFDF8347BB}"/>
                  </a:ext>
                </a:extLst>
              </p14:cNvPr>
              <p14:cNvContentPartPr/>
              <p14:nvPr/>
            </p14:nvContentPartPr>
            <p14:xfrm>
              <a:off x="276120" y="1630800"/>
              <a:ext cx="11525760" cy="4573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E70DA9-8E7B-12C9-0127-6BBFDF8347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760" y="1621440"/>
                <a:ext cx="11544480" cy="45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623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3AD17674-2515-4903-87BA-63BCC6FFB3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863" y="72615"/>
                <a:ext cx="11338617" cy="1220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6.) Find the slope and the y-intercept (if possible of the line).  Sketch 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the graph of the equation:  	</a:t>
                </a:r>
                <a14:m>
                  <m:oMath xmlns:m="http://schemas.openxmlformats.org/officeDocument/2006/math"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3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sz="3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0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0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en-US" sz="3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en-US" sz="3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3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3AD17674-2515-4903-87BA-63BCC6FFB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863" y="72615"/>
                <a:ext cx="11338617" cy="1220912"/>
              </a:xfrm>
              <a:prstGeom prst="rect">
                <a:avLst/>
              </a:prstGeom>
              <a:blipFill>
                <a:blip r:embed="rId3"/>
                <a:stretch>
                  <a:fillRect l="-1290" t="-7000" r="-3065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52D3D1A-55AB-4C21-9C52-AACD586A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14" y="1293527"/>
            <a:ext cx="5803866" cy="485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A10A78-ED26-C3A5-A7DC-E4EC8F26991E}"/>
                  </a:ext>
                </a:extLst>
              </p14:cNvPr>
              <p14:cNvContentPartPr/>
              <p14:nvPr/>
            </p14:nvContentPartPr>
            <p14:xfrm>
              <a:off x="354240" y="535320"/>
              <a:ext cx="11336760" cy="4339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A10A78-ED26-C3A5-A7DC-E4EC8F2699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880" y="525960"/>
                <a:ext cx="11355480" cy="435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9605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688</Words>
  <Application>Microsoft Office PowerPoint</Application>
  <PresentationFormat>Widescreen</PresentationFormat>
  <Paragraphs>74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2</cp:revision>
  <dcterms:created xsi:type="dcterms:W3CDTF">2022-12-25T21:57:17Z</dcterms:created>
  <dcterms:modified xsi:type="dcterms:W3CDTF">2022-12-25T23:42:52Z</dcterms:modified>
</cp:coreProperties>
</file>